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1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3">
  <p:sldMasterIdLst>
    <p:sldMasterId id="2147483648" r:id="rId1"/>
    <p:sldMasterId id="2147483660" r:id="rId2"/>
    <p:sldMasterId id="2147483684" r:id="rId3"/>
    <p:sldMasterId id="2147483688" r:id="rId4"/>
    <p:sldMasterId id="2147483690" r:id="rId5"/>
  </p:sldMasterIdLst>
  <p:notesMasterIdLst>
    <p:notesMasterId r:id="rId33"/>
  </p:notesMasterIdLst>
  <p:sldIdLst>
    <p:sldId id="679" r:id="rId6"/>
    <p:sldId id="563" r:id="rId7"/>
    <p:sldId id="562" r:id="rId8"/>
    <p:sldId id="681" r:id="rId9"/>
    <p:sldId id="597" r:id="rId10"/>
    <p:sldId id="682" r:id="rId11"/>
    <p:sldId id="662" r:id="rId12"/>
    <p:sldId id="674" r:id="rId13"/>
    <p:sldId id="605" r:id="rId14"/>
    <p:sldId id="630" r:id="rId15"/>
    <p:sldId id="678" r:id="rId16"/>
    <p:sldId id="676" r:id="rId17"/>
    <p:sldId id="608" r:id="rId18"/>
    <p:sldId id="601" r:id="rId19"/>
    <p:sldId id="644" r:id="rId20"/>
    <p:sldId id="617" r:id="rId21"/>
    <p:sldId id="588" r:id="rId22"/>
    <p:sldId id="657" r:id="rId23"/>
    <p:sldId id="629" r:id="rId24"/>
    <p:sldId id="619" r:id="rId25"/>
    <p:sldId id="683" r:id="rId26"/>
    <p:sldId id="684" r:id="rId27"/>
    <p:sldId id="669" r:id="rId28"/>
    <p:sldId id="628" r:id="rId29"/>
    <p:sldId id="665" r:id="rId30"/>
    <p:sldId id="586" r:id="rId31"/>
    <p:sldId id="680" r:id="rId32"/>
  </p:sldIdLst>
  <p:sldSz cx="9144000" cy="5715000" type="screen16x1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15" userDrawn="1">
          <p15:clr>
            <a:srgbClr val="A4A3A4"/>
          </p15:clr>
        </p15:guide>
        <p15:guide id="2" pos="521" userDrawn="1">
          <p15:clr>
            <a:srgbClr val="A4A3A4"/>
          </p15:clr>
        </p15:guide>
        <p15:guide id="3" orient="horz" pos="530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orient="horz" pos="2571" userDrawn="1">
          <p15:clr>
            <a:srgbClr val="A4A3A4"/>
          </p15:clr>
        </p15:guide>
        <p15:guide id="6" pos="5602" userDrawn="1">
          <p15:clr>
            <a:srgbClr val="A4A3A4"/>
          </p15:clr>
        </p15:guide>
        <p15:guide id="7" orient="horz" pos="757" userDrawn="1">
          <p15:clr>
            <a:srgbClr val="A4A3A4"/>
          </p15:clr>
        </p15:guide>
        <p15:guide id="8" orient="horz" pos="1165" userDrawn="1">
          <p15:clr>
            <a:srgbClr val="A4A3A4"/>
          </p15:clr>
        </p15:guide>
        <p15:guide id="9" pos="158" userDrawn="1">
          <p15:clr>
            <a:srgbClr val="A4A3A4"/>
          </p15:clr>
        </p15:guide>
        <p15:guide id="10" pos="5375" userDrawn="1">
          <p15:clr>
            <a:srgbClr val="A4A3A4"/>
          </p15:clr>
        </p15:guide>
        <p15:guide id="11" pos="5239" userDrawn="1">
          <p15:clr>
            <a:srgbClr val="A4A3A4"/>
          </p15:clr>
        </p15:guide>
        <p15:guide id="12" pos="3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6DB6"/>
    <a:srgbClr val="0099FF"/>
    <a:srgbClr val="5B93F9"/>
    <a:srgbClr val="33CCFF"/>
    <a:srgbClr val="3366FF"/>
    <a:srgbClr val="F3AA3F"/>
    <a:srgbClr val="00A0E9"/>
    <a:srgbClr val="000B6D"/>
    <a:srgbClr val="006699"/>
    <a:srgbClr val="FF6E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浅色样式 1 - 强调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浅色样式 2 - 强调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主题样式 2 - 强调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浅色样式 1 - 强调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672" y="-96"/>
      </p:cViewPr>
      <p:guideLst>
        <p:guide orient="horz" pos="3115"/>
        <p:guide orient="horz" pos="2616"/>
        <p:guide orient="horz" pos="2571"/>
        <p:guide orient="horz" pos="2979"/>
        <p:guide orient="horz" pos="984"/>
        <p:guide pos="1156"/>
        <p:guide pos="4604"/>
        <p:guide pos="5738"/>
        <p:guide pos="5239"/>
        <p:guide pos="2880"/>
        <p:guide pos="38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11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31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 w="25416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8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基础实验课时</c:v>
                </c:pt>
                <c:pt idx="1">
                  <c:v>综合性实验课时</c:v>
                </c:pt>
                <c:pt idx="2">
                  <c:v>设计型实验课时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0.442</c:v>
                </c:pt>
                <c:pt idx="1">
                  <c:v>0.35700000000000032</c:v>
                </c:pt>
                <c:pt idx="2">
                  <c:v>0.20100000000000001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41817600"/>
        <c:axId val="41790080"/>
        <c:axId val="0"/>
      </c:bar3DChart>
      <c:catAx>
        <c:axId val="41817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62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8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1790080"/>
        <c:crosses val="autoZero"/>
        <c:auto val="1"/>
        <c:lblAlgn val="ctr"/>
        <c:lblOffset val="100"/>
        <c:noMultiLvlLbl val="0"/>
      </c:catAx>
      <c:valAx>
        <c:axId val="41790080"/>
        <c:scaling>
          <c:orientation val="minMax"/>
        </c:scaling>
        <c:delete val="0"/>
        <c:axPos val="l"/>
        <c:majorGridlines>
          <c:spPr>
            <a:ln w="9531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ln w="9531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98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1817600"/>
        <c:crosses val="autoZero"/>
        <c:crossBetween val="between"/>
      </c:valAx>
      <c:spPr>
        <a:noFill/>
        <a:ln w="25416">
          <a:noFill/>
        </a:ln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31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zh-CN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BAF65D-D4B3-442F-9E2F-19F9B393BDE9}" type="datetimeFigureOut">
              <a:rPr lang="zh-CN" altLang="en-US" smtClean="0"/>
              <a:pPr/>
              <a:t>2018/5/29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080B6B-CFE3-49D3-807E-268D4985B49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7792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模板来自于 </a:t>
            </a:r>
            <a:r>
              <a:rPr lang="en-US" altLang="zh-CN" smtClean="0"/>
              <a:t>http://docer.wps.cn</a:t>
            </a: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fld id="{E2AD5BD6-6928-4F10-9E9F-E8EF810A129C}" type="slidenum">
              <a:rPr lang="zh-CN" altLang="en-US">
                <a:latin typeface="Calibri" pitchFamily="34" charset="0"/>
                <a:ea typeface="宋体" charset="-122"/>
              </a:rPr>
              <a:pPr/>
              <a:t>14</a:t>
            </a:fld>
            <a:endParaRPr lang="en-US" altLang="zh-CN">
              <a:latin typeface="Calibri" pitchFamily="34" charset="0"/>
              <a:ea typeface="宋体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" y="1"/>
            <a:ext cx="9143245" cy="457162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B42A3-775A-4726-AB49-C4A2EF9B8516}" type="datetimeFigureOut">
              <a:rPr lang="zh-CN" altLang="en-US" smtClean="0"/>
              <a:pPr/>
              <a:t>2018/5/29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4817-F5C2-4830-8C6A-7F281DC1F6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4297661"/>
            <a:ext cx="9144000" cy="141734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23000"/>
                </a:schemeClr>
              </a:gs>
              <a:gs pos="100000">
                <a:srgbClr val="D8BC9C">
                  <a:alpha val="64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1088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B42A3-775A-4726-AB49-C4A2EF9B8516}" type="datetimeFigureOut">
              <a:rPr lang="zh-CN" altLang="en-US" smtClean="0"/>
              <a:pPr/>
              <a:t>2018/5/29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4817-F5C2-4830-8C6A-7F281DC1F6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3798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B42A3-775A-4726-AB49-C4A2EF9B8516}" type="datetimeFigureOut">
              <a:rPr lang="zh-CN" altLang="en-US" smtClean="0"/>
              <a:pPr/>
              <a:t>2018/5/29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4817-F5C2-4830-8C6A-7F281DC1F6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2904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" y="1"/>
            <a:ext cx="9143245" cy="457162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B42A3-775A-4726-AB49-C4A2EF9B851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4817-F5C2-4830-8C6A-7F281DC1F6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0" y="4297661"/>
            <a:ext cx="9144000" cy="141734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23000"/>
                </a:schemeClr>
              </a:gs>
              <a:gs pos="100000">
                <a:srgbClr val="D8BC9C">
                  <a:alpha val="64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532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1"/>
            <a:ext cx="9144000" cy="5715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23000"/>
                </a:schemeClr>
              </a:gs>
              <a:gs pos="100000">
                <a:srgbClr val="D8BC9C">
                  <a:alpha val="64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9878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B42A3-775A-4726-AB49-C4A2EF9B851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prstClr val="black">
                    <a:tint val="75000"/>
                  </a:prstClr>
                </a:solidFill>
              </a:rPr>
              <a:t>深圳市国泰安信息技术有限公司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4817-F5C2-4830-8C6A-7F281DC1F6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80295"/>
            <a:ext cx="9144000" cy="206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1" y="77839"/>
            <a:ext cx="2227893" cy="102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451430"/>
          </a:xfrm>
        </p:spPr>
        <p:txBody>
          <a:bodyPr>
            <a:noAutofit/>
          </a:bodyPr>
          <a:lstStyle>
            <a:lvl1pPr algn="l">
              <a:defRPr sz="3200" b="1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18661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B42A3-775A-4726-AB49-C4A2EF9B851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prstClr val="black">
                    <a:tint val="75000"/>
                  </a:prstClr>
                </a:solidFill>
              </a:rPr>
              <a:t>深圳市国泰安信息技术有限公司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4817-F5C2-4830-8C6A-7F281DC1F6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05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B42A3-775A-4726-AB49-C4A2EF9B851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4817-F5C2-4830-8C6A-7F281DC1F6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2354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B42A3-775A-4726-AB49-C4A2EF9B851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4817-F5C2-4830-8C6A-7F281DC1F6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3398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B42A3-775A-4726-AB49-C4A2EF9B851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4817-F5C2-4830-8C6A-7F281DC1F6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6899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B42A3-775A-4726-AB49-C4A2EF9B851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4817-F5C2-4830-8C6A-7F281DC1F6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5276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B42A3-775A-4726-AB49-C4A2EF9B851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4817-F5C2-4830-8C6A-7F281DC1F6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390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1"/>
            <a:ext cx="9144000" cy="5715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23000"/>
                </a:schemeClr>
              </a:gs>
              <a:gs pos="100000">
                <a:srgbClr val="D8BC9C">
                  <a:alpha val="64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9878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B42A3-775A-4726-AB49-C4A2EF9B8516}" type="datetimeFigureOut">
              <a:rPr lang="zh-CN" altLang="en-US" smtClean="0"/>
              <a:pPr/>
              <a:t>2018/5/29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 smtClean="0"/>
              <a:t>深圳市国泰安信息技术有限公司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4817-F5C2-4830-8C6A-7F281DC1F6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80295"/>
            <a:ext cx="9144000" cy="206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1" y="77839"/>
            <a:ext cx="2227893" cy="102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451430"/>
          </a:xfrm>
        </p:spPr>
        <p:txBody>
          <a:bodyPr>
            <a:noAutofit/>
          </a:bodyPr>
          <a:lstStyle>
            <a:lvl1pPr algn="l">
              <a:defRPr sz="3200" b="1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54145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B42A3-775A-4726-AB49-C4A2EF9B851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4817-F5C2-4830-8C6A-7F281DC1F6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4412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B42A3-775A-4726-AB49-C4A2EF9B851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4817-F5C2-4830-8C6A-7F281DC1F6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452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B42A3-775A-4726-AB49-C4A2EF9B851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4817-F5C2-4830-8C6A-7F281DC1F6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3311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" y="0"/>
            <a:ext cx="914082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页脚占位符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86803-6632-4A38-BC6C-F9DD643BF16E}" type="slidenum">
              <a:rPr lang="zh-CN" altLang="en-US"/>
              <a:pPr>
                <a:defRPr/>
              </a:pPr>
              <a:t>‹#›</a:t>
            </a:fld>
            <a:endParaRPr lang="zh-CN" altLang="en-US" sz="1797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9893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" y="0"/>
            <a:ext cx="914082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页脚占位符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BB912-A00A-41A2-A4E2-FD886534DDD9}" type="slidenum">
              <a:rPr lang="zh-CN" altLang="en-US"/>
              <a:pPr>
                <a:defRPr/>
              </a:pPr>
              <a:t>‹#›</a:t>
            </a:fld>
            <a:endParaRPr lang="zh-CN" altLang="en-US" sz="1797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2028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" y="0"/>
            <a:ext cx="914082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页脚占位符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BB912-A00A-41A2-A4E2-FD886534DDD9}" type="slidenum">
              <a:rPr lang="zh-CN" altLang="en-US"/>
              <a:pPr>
                <a:defRPr/>
              </a:pPr>
              <a:t>‹#›</a:t>
            </a:fld>
            <a:endParaRPr lang="zh-CN" altLang="en-US" sz="1797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303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B42A3-775A-4726-AB49-C4A2EF9B8516}" type="datetimeFigureOut">
              <a:rPr lang="zh-CN" altLang="en-US" smtClean="0"/>
              <a:pPr/>
              <a:t>2018/5/29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 smtClean="0"/>
              <a:t>深圳市国泰安信息技术有限公司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4817-F5C2-4830-8C6A-7F281DC1F6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8690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B42A3-775A-4726-AB49-C4A2EF9B8516}" type="datetimeFigureOut">
              <a:rPr lang="zh-CN" altLang="en-US" smtClean="0"/>
              <a:pPr/>
              <a:t>2018/5/29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4817-F5C2-4830-8C6A-7F281DC1F6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4063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B42A3-775A-4726-AB49-C4A2EF9B8516}" type="datetimeFigureOut">
              <a:rPr lang="zh-CN" altLang="en-US" smtClean="0"/>
              <a:pPr/>
              <a:t>2018/5/29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4817-F5C2-4830-8C6A-7F281DC1F6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7198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B42A3-775A-4726-AB49-C4A2EF9B8516}" type="datetimeFigureOut">
              <a:rPr lang="zh-CN" altLang="en-US" smtClean="0"/>
              <a:pPr/>
              <a:t>2018/5/29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4817-F5C2-4830-8C6A-7F281DC1F6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3980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B42A3-775A-4726-AB49-C4A2EF9B8516}" type="datetimeFigureOut">
              <a:rPr lang="zh-CN" altLang="en-US" smtClean="0"/>
              <a:pPr/>
              <a:t>2018/5/29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4817-F5C2-4830-8C6A-7F281DC1F6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2089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B42A3-775A-4726-AB49-C4A2EF9B8516}" type="datetimeFigureOut">
              <a:rPr lang="zh-CN" altLang="en-US" smtClean="0"/>
              <a:pPr/>
              <a:t>2018/5/29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4817-F5C2-4830-8C6A-7F281DC1F6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2241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B42A3-775A-4726-AB49-C4A2EF9B8516}" type="datetimeFigureOut">
              <a:rPr lang="zh-CN" altLang="en-US" smtClean="0"/>
              <a:pPr/>
              <a:t>2018/5/29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4817-F5C2-4830-8C6A-7F281DC1F6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6178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28864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B42A3-775A-4726-AB49-C4A2EF9B8516}" type="datetimeFigureOut">
              <a:rPr lang="zh-CN" altLang="en-US" smtClean="0"/>
              <a:pPr/>
              <a:t>2018/5/29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84817-F5C2-4830-8C6A-7F281DC1F6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8672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28864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B42A3-775A-4726-AB49-C4A2EF9B851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84817-F5C2-4830-8C6A-7F281DC1F6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404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2980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2867"/>
            <a:ext cx="8229600" cy="377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itchFamily="34" charset="0"/>
              </a:rPr>
              <a:t>单击此处编辑母版文本样式</a:t>
            </a:r>
          </a:p>
          <a:p>
            <a:pPr lvl="1"/>
            <a:r>
              <a:rPr lang="zh-CN" altLang="zh-CN" smtClean="0">
                <a:sym typeface="Calibri" pitchFamily="34" charset="0"/>
              </a:rPr>
              <a:t>第二级</a:t>
            </a:r>
          </a:p>
          <a:p>
            <a:pPr lvl="2"/>
            <a:r>
              <a:rPr lang="zh-CN" altLang="zh-CN" smtClean="0">
                <a:sym typeface="Calibri" pitchFamily="34" charset="0"/>
              </a:rPr>
              <a:t>第三级</a:t>
            </a:r>
          </a:p>
          <a:p>
            <a:pPr lvl="3"/>
            <a:r>
              <a:rPr lang="zh-CN" altLang="zh-CN" smtClean="0">
                <a:sym typeface="Calibri" pitchFamily="34" charset="0"/>
              </a:rPr>
              <a:t>第四级</a:t>
            </a:r>
          </a:p>
          <a:p>
            <a:pPr lvl="4"/>
            <a:r>
              <a:rPr lang="zh-CN" altLang="zh-CN" smtClean="0">
                <a:sym typeface="Calibri" pitchFamily="34" charset="0"/>
              </a:rPr>
              <a:t>第五级</a:t>
            </a: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96597"/>
            <a:ext cx="2895600" cy="30587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buFont typeface="Arial" pitchFamily="34" charset="0"/>
              <a:buNone/>
              <a:defRPr sz="1198">
                <a:solidFill>
                  <a:srgbClr val="898989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96597"/>
            <a:ext cx="2133600" cy="30587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198">
                <a:solidFill>
                  <a:srgbClr val="898989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E5A8AD-954B-492B-AE3E-0F1DE9A73341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 sz="1797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519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marL="912846" indent="-912846" algn="ctr" rtl="0" eaLnBrk="0" fontAlgn="base" hangingPunct="0">
        <a:spcBef>
          <a:spcPct val="0"/>
        </a:spcBef>
        <a:spcAft>
          <a:spcPct val="0"/>
        </a:spcAft>
        <a:defRPr sz="4393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marL="912846" indent="-912846" algn="ctr" rtl="0" eaLnBrk="0" fontAlgn="base" hangingPunct="0">
        <a:spcBef>
          <a:spcPct val="0"/>
        </a:spcBef>
        <a:spcAft>
          <a:spcPct val="0"/>
        </a:spcAft>
        <a:defRPr sz="4393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2pPr>
      <a:lvl3pPr marL="912846" indent="-912846" algn="ctr" rtl="0" eaLnBrk="0" fontAlgn="base" hangingPunct="0">
        <a:spcBef>
          <a:spcPct val="0"/>
        </a:spcBef>
        <a:spcAft>
          <a:spcPct val="0"/>
        </a:spcAft>
        <a:defRPr sz="4393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3pPr>
      <a:lvl4pPr marL="912846" indent="-912846" algn="ctr" rtl="0" eaLnBrk="0" fontAlgn="base" hangingPunct="0">
        <a:spcBef>
          <a:spcPct val="0"/>
        </a:spcBef>
        <a:spcAft>
          <a:spcPct val="0"/>
        </a:spcAft>
        <a:defRPr sz="4393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4pPr>
      <a:lvl5pPr marL="912846" indent="-912846" algn="ctr" rtl="0" eaLnBrk="0" fontAlgn="base" hangingPunct="0">
        <a:spcBef>
          <a:spcPct val="0"/>
        </a:spcBef>
        <a:spcAft>
          <a:spcPct val="0"/>
        </a:spcAft>
        <a:defRPr sz="4393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5pPr>
      <a:lvl6pPr marL="1369268" indent="-912846" algn="ctr" rtl="0" eaLnBrk="0" fontAlgn="base" hangingPunct="0">
        <a:spcBef>
          <a:spcPct val="0"/>
        </a:spcBef>
        <a:spcAft>
          <a:spcPct val="0"/>
        </a:spcAft>
        <a:defRPr sz="4393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825691" indent="-912846" algn="ctr" rtl="0" eaLnBrk="0" fontAlgn="base" hangingPunct="0">
        <a:spcBef>
          <a:spcPct val="0"/>
        </a:spcBef>
        <a:spcAft>
          <a:spcPct val="0"/>
        </a:spcAft>
        <a:defRPr sz="4393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2282114" indent="-912846" algn="ctr" rtl="0" eaLnBrk="0" fontAlgn="base" hangingPunct="0">
        <a:spcBef>
          <a:spcPct val="0"/>
        </a:spcBef>
        <a:spcAft>
          <a:spcPct val="0"/>
        </a:spcAft>
        <a:defRPr sz="4393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738537" indent="-912846" algn="ctr" rtl="0" eaLnBrk="0" fontAlgn="base" hangingPunct="0">
        <a:spcBef>
          <a:spcPct val="0"/>
        </a:spcBef>
        <a:spcAft>
          <a:spcPct val="0"/>
        </a:spcAft>
        <a:defRPr sz="4393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317" indent="-34231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195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1687" indent="-28526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795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1057" indent="-22821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396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597480" indent="-22821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997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3902" indent="-22821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997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0325" indent="-22821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997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66748" indent="-22821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997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3171" indent="-22821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997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79593" indent="-22821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997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2846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1pPr>
      <a:lvl2pPr marL="456423" algn="l" defTabSz="912846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2pPr>
      <a:lvl3pPr marL="912846" algn="l" defTabSz="912846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3pPr>
      <a:lvl4pPr marL="1369268" algn="l" defTabSz="912846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4pPr>
      <a:lvl5pPr marL="1825691" algn="l" defTabSz="912846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5pPr>
      <a:lvl6pPr marL="2282114" algn="l" defTabSz="912846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6pPr>
      <a:lvl7pPr marL="2738537" algn="l" defTabSz="912846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7pPr>
      <a:lvl8pPr marL="3194959" algn="l" defTabSz="912846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8pPr>
      <a:lvl9pPr marL="3651382" algn="l" defTabSz="912846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2980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2867"/>
            <a:ext cx="8229600" cy="377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itchFamily="34" charset="0"/>
              </a:rPr>
              <a:t>单击此处编辑母版文本样式</a:t>
            </a:r>
          </a:p>
          <a:p>
            <a:pPr lvl="1"/>
            <a:r>
              <a:rPr lang="zh-CN" altLang="zh-CN" smtClean="0">
                <a:sym typeface="Calibri" pitchFamily="34" charset="0"/>
              </a:rPr>
              <a:t>第二级</a:t>
            </a:r>
          </a:p>
          <a:p>
            <a:pPr lvl="2"/>
            <a:r>
              <a:rPr lang="zh-CN" altLang="zh-CN" smtClean="0">
                <a:sym typeface="Calibri" pitchFamily="34" charset="0"/>
              </a:rPr>
              <a:t>第三级</a:t>
            </a:r>
          </a:p>
          <a:p>
            <a:pPr lvl="3"/>
            <a:r>
              <a:rPr lang="zh-CN" altLang="zh-CN" smtClean="0">
                <a:sym typeface="Calibri" pitchFamily="34" charset="0"/>
              </a:rPr>
              <a:t>第四级</a:t>
            </a:r>
          </a:p>
          <a:p>
            <a:pPr lvl="4"/>
            <a:r>
              <a:rPr lang="zh-CN" altLang="zh-CN" smtClean="0">
                <a:sym typeface="Calibri" pitchFamily="34" charset="0"/>
              </a:rPr>
              <a:t>第五级</a:t>
            </a: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96597"/>
            <a:ext cx="2895600" cy="30587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buFont typeface="Arial" pitchFamily="34" charset="0"/>
              <a:buNone/>
              <a:defRPr sz="1198">
                <a:solidFill>
                  <a:srgbClr val="898989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96597"/>
            <a:ext cx="2133600" cy="30587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198">
                <a:solidFill>
                  <a:srgbClr val="898989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D36A3A-2EAC-4DB3-B916-A61B3FEBC98F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 sz="1797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29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marL="912846" indent="-912846" algn="ctr" rtl="0" eaLnBrk="0" fontAlgn="base" hangingPunct="0">
        <a:spcBef>
          <a:spcPct val="0"/>
        </a:spcBef>
        <a:spcAft>
          <a:spcPct val="0"/>
        </a:spcAft>
        <a:defRPr sz="4393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marL="912846" indent="-912846" algn="ctr" rtl="0" eaLnBrk="0" fontAlgn="base" hangingPunct="0">
        <a:spcBef>
          <a:spcPct val="0"/>
        </a:spcBef>
        <a:spcAft>
          <a:spcPct val="0"/>
        </a:spcAft>
        <a:defRPr sz="4393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2pPr>
      <a:lvl3pPr marL="912846" indent="-912846" algn="ctr" rtl="0" eaLnBrk="0" fontAlgn="base" hangingPunct="0">
        <a:spcBef>
          <a:spcPct val="0"/>
        </a:spcBef>
        <a:spcAft>
          <a:spcPct val="0"/>
        </a:spcAft>
        <a:defRPr sz="4393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3pPr>
      <a:lvl4pPr marL="912846" indent="-912846" algn="ctr" rtl="0" eaLnBrk="0" fontAlgn="base" hangingPunct="0">
        <a:spcBef>
          <a:spcPct val="0"/>
        </a:spcBef>
        <a:spcAft>
          <a:spcPct val="0"/>
        </a:spcAft>
        <a:defRPr sz="4393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4pPr>
      <a:lvl5pPr marL="912846" indent="-912846" algn="ctr" rtl="0" eaLnBrk="0" fontAlgn="base" hangingPunct="0">
        <a:spcBef>
          <a:spcPct val="0"/>
        </a:spcBef>
        <a:spcAft>
          <a:spcPct val="0"/>
        </a:spcAft>
        <a:defRPr sz="4393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5pPr>
      <a:lvl6pPr marL="1369268" indent="-912846" algn="ctr" rtl="0" eaLnBrk="0" fontAlgn="base" hangingPunct="0">
        <a:spcBef>
          <a:spcPct val="0"/>
        </a:spcBef>
        <a:spcAft>
          <a:spcPct val="0"/>
        </a:spcAft>
        <a:defRPr sz="4393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825691" indent="-912846" algn="ctr" rtl="0" eaLnBrk="0" fontAlgn="base" hangingPunct="0">
        <a:spcBef>
          <a:spcPct val="0"/>
        </a:spcBef>
        <a:spcAft>
          <a:spcPct val="0"/>
        </a:spcAft>
        <a:defRPr sz="4393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2282114" indent="-912846" algn="ctr" rtl="0" eaLnBrk="0" fontAlgn="base" hangingPunct="0">
        <a:spcBef>
          <a:spcPct val="0"/>
        </a:spcBef>
        <a:spcAft>
          <a:spcPct val="0"/>
        </a:spcAft>
        <a:defRPr sz="4393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738537" indent="-912846" algn="ctr" rtl="0" eaLnBrk="0" fontAlgn="base" hangingPunct="0">
        <a:spcBef>
          <a:spcPct val="0"/>
        </a:spcBef>
        <a:spcAft>
          <a:spcPct val="0"/>
        </a:spcAft>
        <a:defRPr sz="4393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317" indent="-34231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195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1687" indent="-28526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795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1057" indent="-22821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396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597480" indent="-22821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997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3902" indent="-22821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997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0325" indent="-22821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997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66748" indent="-22821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997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3171" indent="-22821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997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79593" indent="-22821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997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2846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1pPr>
      <a:lvl2pPr marL="456423" algn="l" defTabSz="912846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2pPr>
      <a:lvl3pPr marL="912846" algn="l" defTabSz="912846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3pPr>
      <a:lvl4pPr marL="1369268" algn="l" defTabSz="912846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4pPr>
      <a:lvl5pPr marL="1825691" algn="l" defTabSz="912846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5pPr>
      <a:lvl6pPr marL="2282114" algn="l" defTabSz="912846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6pPr>
      <a:lvl7pPr marL="2738537" algn="l" defTabSz="912846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7pPr>
      <a:lvl8pPr marL="3194959" algn="l" defTabSz="912846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8pPr>
      <a:lvl9pPr marL="3651382" algn="l" defTabSz="912846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2980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2867"/>
            <a:ext cx="8229600" cy="377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itchFamily="34" charset="0"/>
              </a:rPr>
              <a:t>单击此处编辑母版文本样式</a:t>
            </a:r>
          </a:p>
          <a:p>
            <a:pPr lvl="1"/>
            <a:r>
              <a:rPr lang="zh-CN" altLang="zh-CN" smtClean="0">
                <a:sym typeface="Calibri" pitchFamily="34" charset="0"/>
              </a:rPr>
              <a:t>第二级</a:t>
            </a:r>
          </a:p>
          <a:p>
            <a:pPr lvl="2"/>
            <a:r>
              <a:rPr lang="zh-CN" altLang="zh-CN" smtClean="0">
                <a:sym typeface="Calibri" pitchFamily="34" charset="0"/>
              </a:rPr>
              <a:t>第三级</a:t>
            </a:r>
          </a:p>
          <a:p>
            <a:pPr lvl="3"/>
            <a:r>
              <a:rPr lang="zh-CN" altLang="zh-CN" smtClean="0">
                <a:sym typeface="Calibri" pitchFamily="34" charset="0"/>
              </a:rPr>
              <a:t>第四级</a:t>
            </a:r>
          </a:p>
          <a:p>
            <a:pPr lvl="4"/>
            <a:r>
              <a:rPr lang="zh-CN" altLang="zh-CN" smtClean="0">
                <a:sym typeface="Calibri" pitchFamily="34" charset="0"/>
              </a:rPr>
              <a:t>第五级</a:t>
            </a: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96597"/>
            <a:ext cx="2895600" cy="30587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buFont typeface="Arial" pitchFamily="34" charset="0"/>
              <a:buNone/>
              <a:defRPr sz="1198">
                <a:solidFill>
                  <a:srgbClr val="898989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96597"/>
            <a:ext cx="2133600" cy="30587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198">
                <a:solidFill>
                  <a:srgbClr val="898989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D36A3A-2EAC-4DB3-B916-A61B3FEBC98F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 sz="1797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042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marL="912846" indent="-912846" algn="ctr" rtl="0" eaLnBrk="0" fontAlgn="base" hangingPunct="0">
        <a:spcBef>
          <a:spcPct val="0"/>
        </a:spcBef>
        <a:spcAft>
          <a:spcPct val="0"/>
        </a:spcAft>
        <a:defRPr sz="4393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marL="912846" indent="-912846" algn="ctr" rtl="0" eaLnBrk="0" fontAlgn="base" hangingPunct="0">
        <a:spcBef>
          <a:spcPct val="0"/>
        </a:spcBef>
        <a:spcAft>
          <a:spcPct val="0"/>
        </a:spcAft>
        <a:defRPr sz="4393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2pPr>
      <a:lvl3pPr marL="912846" indent="-912846" algn="ctr" rtl="0" eaLnBrk="0" fontAlgn="base" hangingPunct="0">
        <a:spcBef>
          <a:spcPct val="0"/>
        </a:spcBef>
        <a:spcAft>
          <a:spcPct val="0"/>
        </a:spcAft>
        <a:defRPr sz="4393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3pPr>
      <a:lvl4pPr marL="912846" indent="-912846" algn="ctr" rtl="0" eaLnBrk="0" fontAlgn="base" hangingPunct="0">
        <a:spcBef>
          <a:spcPct val="0"/>
        </a:spcBef>
        <a:spcAft>
          <a:spcPct val="0"/>
        </a:spcAft>
        <a:defRPr sz="4393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4pPr>
      <a:lvl5pPr marL="912846" indent="-912846" algn="ctr" rtl="0" eaLnBrk="0" fontAlgn="base" hangingPunct="0">
        <a:spcBef>
          <a:spcPct val="0"/>
        </a:spcBef>
        <a:spcAft>
          <a:spcPct val="0"/>
        </a:spcAft>
        <a:defRPr sz="4393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5pPr>
      <a:lvl6pPr marL="1369268" indent="-912846" algn="ctr" rtl="0" eaLnBrk="0" fontAlgn="base" hangingPunct="0">
        <a:spcBef>
          <a:spcPct val="0"/>
        </a:spcBef>
        <a:spcAft>
          <a:spcPct val="0"/>
        </a:spcAft>
        <a:defRPr sz="4393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825691" indent="-912846" algn="ctr" rtl="0" eaLnBrk="0" fontAlgn="base" hangingPunct="0">
        <a:spcBef>
          <a:spcPct val="0"/>
        </a:spcBef>
        <a:spcAft>
          <a:spcPct val="0"/>
        </a:spcAft>
        <a:defRPr sz="4393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2282114" indent="-912846" algn="ctr" rtl="0" eaLnBrk="0" fontAlgn="base" hangingPunct="0">
        <a:spcBef>
          <a:spcPct val="0"/>
        </a:spcBef>
        <a:spcAft>
          <a:spcPct val="0"/>
        </a:spcAft>
        <a:defRPr sz="4393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738537" indent="-912846" algn="ctr" rtl="0" eaLnBrk="0" fontAlgn="base" hangingPunct="0">
        <a:spcBef>
          <a:spcPct val="0"/>
        </a:spcBef>
        <a:spcAft>
          <a:spcPct val="0"/>
        </a:spcAft>
        <a:defRPr sz="4393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317" indent="-34231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195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1687" indent="-28526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795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1057" indent="-22821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396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597480" indent="-22821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997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3902" indent="-22821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997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0325" indent="-22821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997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66748" indent="-22821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997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3171" indent="-22821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997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79593" indent="-22821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997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2846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1pPr>
      <a:lvl2pPr marL="456423" algn="l" defTabSz="912846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2pPr>
      <a:lvl3pPr marL="912846" algn="l" defTabSz="912846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3pPr>
      <a:lvl4pPr marL="1369268" algn="l" defTabSz="912846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4pPr>
      <a:lvl5pPr marL="1825691" algn="l" defTabSz="912846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5pPr>
      <a:lvl6pPr marL="2282114" algn="l" defTabSz="912846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6pPr>
      <a:lvl7pPr marL="2738537" algn="l" defTabSz="912846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7pPr>
      <a:lvl8pPr marL="3194959" algn="l" defTabSz="912846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8pPr>
      <a:lvl9pPr marL="3651382" algn="l" defTabSz="912846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7" Type="http://schemas.openxmlformats.org/officeDocument/2006/relationships/image" Target="../media/image7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23.xml"/><Relationship Id="rId4" Type="http://schemas.openxmlformats.org/officeDocument/2006/relationships/tags" Target="../tags/tag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13" Type="http://schemas.openxmlformats.org/officeDocument/2006/relationships/tags" Target="../tags/tag43.xml"/><Relationship Id="rId18" Type="http://schemas.openxmlformats.org/officeDocument/2006/relationships/tags" Target="../tags/tag48.xml"/><Relationship Id="rId3" Type="http://schemas.openxmlformats.org/officeDocument/2006/relationships/tags" Target="../tags/tag33.xml"/><Relationship Id="rId21" Type="http://schemas.openxmlformats.org/officeDocument/2006/relationships/slideLayout" Target="../slideLayouts/slideLayout25.xml"/><Relationship Id="rId7" Type="http://schemas.openxmlformats.org/officeDocument/2006/relationships/tags" Target="../tags/tag37.xml"/><Relationship Id="rId12" Type="http://schemas.openxmlformats.org/officeDocument/2006/relationships/tags" Target="../tags/tag42.xml"/><Relationship Id="rId17" Type="http://schemas.openxmlformats.org/officeDocument/2006/relationships/tags" Target="../tags/tag47.xml"/><Relationship Id="rId2" Type="http://schemas.openxmlformats.org/officeDocument/2006/relationships/tags" Target="../tags/tag32.xml"/><Relationship Id="rId16" Type="http://schemas.openxmlformats.org/officeDocument/2006/relationships/tags" Target="../tags/tag46.xml"/><Relationship Id="rId20" Type="http://schemas.openxmlformats.org/officeDocument/2006/relationships/tags" Target="../tags/tag50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11" Type="http://schemas.openxmlformats.org/officeDocument/2006/relationships/tags" Target="../tags/tag41.xml"/><Relationship Id="rId5" Type="http://schemas.openxmlformats.org/officeDocument/2006/relationships/tags" Target="../tags/tag35.xml"/><Relationship Id="rId15" Type="http://schemas.openxmlformats.org/officeDocument/2006/relationships/tags" Target="../tags/tag45.xml"/><Relationship Id="rId23" Type="http://schemas.openxmlformats.org/officeDocument/2006/relationships/image" Target="../media/image7.png"/><Relationship Id="rId10" Type="http://schemas.openxmlformats.org/officeDocument/2006/relationships/tags" Target="../tags/tag40.xml"/><Relationship Id="rId19" Type="http://schemas.openxmlformats.org/officeDocument/2006/relationships/tags" Target="../tags/tag49.xml"/><Relationship Id="rId4" Type="http://schemas.openxmlformats.org/officeDocument/2006/relationships/tags" Target="../tags/tag34.xml"/><Relationship Id="rId9" Type="http://schemas.openxmlformats.org/officeDocument/2006/relationships/tags" Target="../tags/tag39.xml"/><Relationship Id="rId14" Type="http://schemas.openxmlformats.org/officeDocument/2006/relationships/tags" Target="../tags/tag44.xml"/><Relationship Id="rId2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53.xml"/><Relationship Id="rId7" Type="http://schemas.openxmlformats.org/officeDocument/2006/relationships/image" Target="../media/image25.jpeg"/><Relationship Id="rId12" Type="http://schemas.openxmlformats.org/officeDocument/2006/relationships/image" Target="../media/image28.pn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24.jpeg"/><Relationship Id="rId11" Type="http://schemas.openxmlformats.org/officeDocument/2006/relationships/image" Target="../media/image27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26.jpeg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54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62.xml"/><Relationship Id="rId13" Type="http://schemas.openxmlformats.org/officeDocument/2006/relationships/tags" Target="../tags/tag67.xml"/><Relationship Id="rId18" Type="http://schemas.openxmlformats.org/officeDocument/2006/relationships/tags" Target="../tags/tag72.xml"/><Relationship Id="rId26" Type="http://schemas.openxmlformats.org/officeDocument/2006/relationships/tags" Target="../tags/tag80.xml"/><Relationship Id="rId3" Type="http://schemas.openxmlformats.org/officeDocument/2006/relationships/tags" Target="../tags/tag57.xml"/><Relationship Id="rId21" Type="http://schemas.openxmlformats.org/officeDocument/2006/relationships/tags" Target="../tags/tag75.xml"/><Relationship Id="rId34" Type="http://schemas.openxmlformats.org/officeDocument/2006/relationships/slideLayout" Target="../slideLayouts/slideLayout23.xml"/><Relationship Id="rId7" Type="http://schemas.openxmlformats.org/officeDocument/2006/relationships/tags" Target="../tags/tag61.xml"/><Relationship Id="rId12" Type="http://schemas.openxmlformats.org/officeDocument/2006/relationships/tags" Target="../tags/tag66.xml"/><Relationship Id="rId17" Type="http://schemas.openxmlformats.org/officeDocument/2006/relationships/tags" Target="../tags/tag71.xml"/><Relationship Id="rId25" Type="http://schemas.openxmlformats.org/officeDocument/2006/relationships/tags" Target="../tags/tag79.xml"/><Relationship Id="rId33" Type="http://schemas.openxmlformats.org/officeDocument/2006/relationships/tags" Target="../tags/tag87.xml"/><Relationship Id="rId2" Type="http://schemas.openxmlformats.org/officeDocument/2006/relationships/tags" Target="../tags/tag56.xml"/><Relationship Id="rId16" Type="http://schemas.openxmlformats.org/officeDocument/2006/relationships/tags" Target="../tags/tag70.xml"/><Relationship Id="rId20" Type="http://schemas.openxmlformats.org/officeDocument/2006/relationships/tags" Target="../tags/tag74.xml"/><Relationship Id="rId29" Type="http://schemas.openxmlformats.org/officeDocument/2006/relationships/tags" Target="../tags/tag83.xml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11" Type="http://schemas.openxmlformats.org/officeDocument/2006/relationships/tags" Target="../tags/tag65.xml"/><Relationship Id="rId24" Type="http://schemas.openxmlformats.org/officeDocument/2006/relationships/tags" Target="../tags/tag78.xml"/><Relationship Id="rId32" Type="http://schemas.openxmlformats.org/officeDocument/2006/relationships/tags" Target="../tags/tag86.xml"/><Relationship Id="rId5" Type="http://schemas.openxmlformats.org/officeDocument/2006/relationships/tags" Target="../tags/tag59.xml"/><Relationship Id="rId15" Type="http://schemas.openxmlformats.org/officeDocument/2006/relationships/tags" Target="../tags/tag69.xml"/><Relationship Id="rId23" Type="http://schemas.openxmlformats.org/officeDocument/2006/relationships/tags" Target="../tags/tag77.xml"/><Relationship Id="rId28" Type="http://schemas.openxmlformats.org/officeDocument/2006/relationships/tags" Target="../tags/tag82.xml"/><Relationship Id="rId36" Type="http://schemas.openxmlformats.org/officeDocument/2006/relationships/image" Target="../media/image11.png"/><Relationship Id="rId10" Type="http://schemas.openxmlformats.org/officeDocument/2006/relationships/tags" Target="../tags/tag64.xml"/><Relationship Id="rId19" Type="http://schemas.openxmlformats.org/officeDocument/2006/relationships/tags" Target="../tags/tag73.xml"/><Relationship Id="rId31" Type="http://schemas.openxmlformats.org/officeDocument/2006/relationships/tags" Target="../tags/tag85.xml"/><Relationship Id="rId4" Type="http://schemas.openxmlformats.org/officeDocument/2006/relationships/tags" Target="../tags/tag58.xml"/><Relationship Id="rId9" Type="http://schemas.openxmlformats.org/officeDocument/2006/relationships/tags" Target="../tags/tag63.xml"/><Relationship Id="rId14" Type="http://schemas.openxmlformats.org/officeDocument/2006/relationships/tags" Target="../tags/tag68.xml"/><Relationship Id="rId22" Type="http://schemas.openxmlformats.org/officeDocument/2006/relationships/tags" Target="../tags/tag76.xml"/><Relationship Id="rId27" Type="http://schemas.openxmlformats.org/officeDocument/2006/relationships/tags" Target="../tags/tag81.xml"/><Relationship Id="rId30" Type="http://schemas.openxmlformats.org/officeDocument/2006/relationships/tags" Target="../tags/tag84.xml"/><Relationship Id="rId35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7" Type="http://schemas.openxmlformats.org/officeDocument/2006/relationships/image" Target="../media/image7.png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23.xml"/><Relationship Id="rId4" Type="http://schemas.openxmlformats.org/officeDocument/2006/relationships/tags" Target="../tags/tag9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99.xml"/><Relationship Id="rId13" Type="http://schemas.openxmlformats.org/officeDocument/2006/relationships/tags" Target="../tags/tag104.xml"/><Relationship Id="rId18" Type="http://schemas.openxmlformats.org/officeDocument/2006/relationships/tags" Target="../tags/tag109.xml"/><Relationship Id="rId26" Type="http://schemas.openxmlformats.org/officeDocument/2006/relationships/tags" Target="../tags/tag117.xml"/><Relationship Id="rId3" Type="http://schemas.openxmlformats.org/officeDocument/2006/relationships/tags" Target="../tags/tag94.xml"/><Relationship Id="rId21" Type="http://schemas.openxmlformats.org/officeDocument/2006/relationships/tags" Target="../tags/tag112.xml"/><Relationship Id="rId34" Type="http://schemas.openxmlformats.org/officeDocument/2006/relationships/image" Target="../media/image38.png"/><Relationship Id="rId7" Type="http://schemas.openxmlformats.org/officeDocument/2006/relationships/tags" Target="../tags/tag98.xml"/><Relationship Id="rId12" Type="http://schemas.openxmlformats.org/officeDocument/2006/relationships/tags" Target="../tags/tag103.xml"/><Relationship Id="rId17" Type="http://schemas.openxmlformats.org/officeDocument/2006/relationships/tags" Target="../tags/tag108.xml"/><Relationship Id="rId25" Type="http://schemas.openxmlformats.org/officeDocument/2006/relationships/tags" Target="../tags/tag116.xml"/><Relationship Id="rId33" Type="http://schemas.openxmlformats.org/officeDocument/2006/relationships/image" Target="../media/image37.png"/><Relationship Id="rId2" Type="http://schemas.openxmlformats.org/officeDocument/2006/relationships/tags" Target="../tags/tag93.xml"/><Relationship Id="rId16" Type="http://schemas.openxmlformats.org/officeDocument/2006/relationships/tags" Target="../tags/tag107.xml"/><Relationship Id="rId20" Type="http://schemas.openxmlformats.org/officeDocument/2006/relationships/tags" Target="../tags/tag111.xml"/><Relationship Id="rId29" Type="http://schemas.openxmlformats.org/officeDocument/2006/relationships/image" Target="../media/image33.png"/><Relationship Id="rId1" Type="http://schemas.openxmlformats.org/officeDocument/2006/relationships/tags" Target="../tags/tag92.xml"/><Relationship Id="rId6" Type="http://schemas.openxmlformats.org/officeDocument/2006/relationships/tags" Target="../tags/tag97.xml"/><Relationship Id="rId11" Type="http://schemas.openxmlformats.org/officeDocument/2006/relationships/tags" Target="../tags/tag102.xml"/><Relationship Id="rId24" Type="http://schemas.openxmlformats.org/officeDocument/2006/relationships/tags" Target="../tags/tag115.xml"/><Relationship Id="rId32" Type="http://schemas.openxmlformats.org/officeDocument/2006/relationships/image" Target="../media/image36.png"/><Relationship Id="rId37" Type="http://schemas.openxmlformats.org/officeDocument/2006/relationships/image" Target="../media/image7.png"/><Relationship Id="rId5" Type="http://schemas.openxmlformats.org/officeDocument/2006/relationships/tags" Target="../tags/tag96.xml"/><Relationship Id="rId15" Type="http://schemas.openxmlformats.org/officeDocument/2006/relationships/tags" Target="../tags/tag106.xml"/><Relationship Id="rId23" Type="http://schemas.openxmlformats.org/officeDocument/2006/relationships/tags" Target="../tags/tag114.xml"/><Relationship Id="rId28" Type="http://schemas.openxmlformats.org/officeDocument/2006/relationships/slideLayout" Target="../slideLayouts/slideLayout24.xml"/><Relationship Id="rId36" Type="http://schemas.openxmlformats.org/officeDocument/2006/relationships/image" Target="../media/image11.png"/><Relationship Id="rId10" Type="http://schemas.openxmlformats.org/officeDocument/2006/relationships/tags" Target="../tags/tag101.xml"/><Relationship Id="rId19" Type="http://schemas.openxmlformats.org/officeDocument/2006/relationships/tags" Target="../tags/tag110.xml"/><Relationship Id="rId31" Type="http://schemas.openxmlformats.org/officeDocument/2006/relationships/image" Target="../media/image35.png"/><Relationship Id="rId4" Type="http://schemas.openxmlformats.org/officeDocument/2006/relationships/tags" Target="../tags/tag95.xml"/><Relationship Id="rId9" Type="http://schemas.openxmlformats.org/officeDocument/2006/relationships/tags" Target="../tags/tag100.xml"/><Relationship Id="rId14" Type="http://schemas.openxmlformats.org/officeDocument/2006/relationships/tags" Target="../tags/tag105.xml"/><Relationship Id="rId22" Type="http://schemas.openxmlformats.org/officeDocument/2006/relationships/tags" Target="../tags/tag113.xml"/><Relationship Id="rId27" Type="http://schemas.openxmlformats.org/officeDocument/2006/relationships/tags" Target="../tags/tag118.xml"/><Relationship Id="rId30" Type="http://schemas.openxmlformats.org/officeDocument/2006/relationships/image" Target="../media/image34.png"/><Relationship Id="rId35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3.xml"/><Relationship Id="rId7" Type="http://schemas.openxmlformats.org/officeDocument/2006/relationships/image" Target="../media/image7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2.jp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7.png"/><Relationship Id="rId7" Type="http://schemas.openxmlformats.org/officeDocument/2006/relationships/image" Target="../media/image17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1.pn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tags" Target="../tags/tag17.xml"/><Relationship Id="rId18" Type="http://schemas.openxmlformats.org/officeDocument/2006/relationships/tags" Target="../tags/tag22.xml"/><Relationship Id="rId3" Type="http://schemas.openxmlformats.org/officeDocument/2006/relationships/tags" Target="../tags/tag7.xml"/><Relationship Id="rId21" Type="http://schemas.openxmlformats.org/officeDocument/2006/relationships/image" Target="../media/image7.png"/><Relationship Id="rId7" Type="http://schemas.openxmlformats.org/officeDocument/2006/relationships/tags" Target="../tags/tag11.xml"/><Relationship Id="rId12" Type="http://schemas.openxmlformats.org/officeDocument/2006/relationships/tags" Target="../tags/tag16.xml"/><Relationship Id="rId17" Type="http://schemas.openxmlformats.org/officeDocument/2006/relationships/tags" Target="../tags/tag21.xml"/><Relationship Id="rId2" Type="http://schemas.openxmlformats.org/officeDocument/2006/relationships/tags" Target="../tags/tag6.xml"/><Relationship Id="rId16" Type="http://schemas.openxmlformats.org/officeDocument/2006/relationships/tags" Target="../tags/tag20.xml"/><Relationship Id="rId20" Type="http://schemas.openxmlformats.org/officeDocument/2006/relationships/image" Target="../media/image11.png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5" Type="http://schemas.openxmlformats.org/officeDocument/2006/relationships/tags" Target="../tags/tag9.xml"/><Relationship Id="rId15" Type="http://schemas.openxmlformats.org/officeDocument/2006/relationships/tags" Target="../tags/tag19.xml"/><Relationship Id="rId10" Type="http://schemas.openxmlformats.org/officeDocument/2006/relationships/tags" Target="../tags/tag14.xml"/><Relationship Id="rId19" Type="http://schemas.openxmlformats.org/officeDocument/2006/relationships/slideLayout" Target="../slideLayouts/slideLayout24.xml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tags" Target="../tags/tag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image" Target="../media/image11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23.xml"/><Relationship Id="rId4" Type="http://schemas.openxmlformats.org/officeDocument/2006/relationships/tags" Target="../tags/tag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E:\1月\1.19-1.23\1.20朱宗喜—国泰安主题式智慧校园综合解决方案\新方案\方案4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717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1"/>
          <p:cNvSpPr txBox="1">
            <a:spLocks noChangeArrowheads="1"/>
          </p:cNvSpPr>
          <p:nvPr/>
        </p:nvSpPr>
        <p:spPr bwMode="auto">
          <a:xfrm>
            <a:off x="1882292" y="1662727"/>
            <a:ext cx="6424544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4400" b="1" dirty="0" smtClean="0">
                <a:solidFill>
                  <a:srgbClr val="7F7F7F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工商管理实验教学中心</a:t>
            </a:r>
            <a:endParaRPr lang="en-US" altLang="zh-CN" sz="4400" b="1" dirty="0" smtClean="0">
              <a:solidFill>
                <a:srgbClr val="7F7F7F"/>
              </a:solidFill>
              <a:latin typeface="微软雅黑" pitchFamily="34" charset="-122"/>
              <a:ea typeface="微软雅黑" pitchFamily="34" charset="-122"/>
              <a:sym typeface="Calibri" pitchFamily="34" charset="0"/>
            </a:endParaRPr>
          </a:p>
          <a:p>
            <a:pPr eaLnBrk="1" hangingPunct="1"/>
            <a:endParaRPr lang="en-US" altLang="zh-CN" sz="4400" b="1" dirty="0" smtClean="0">
              <a:solidFill>
                <a:srgbClr val="7F7F7F"/>
              </a:solidFill>
              <a:latin typeface="微软雅黑" pitchFamily="34" charset="-122"/>
              <a:ea typeface="微软雅黑" pitchFamily="34" charset="-122"/>
              <a:sym typeface="Calibri" pitchFamily="34" charset="0"/>
            </a:endParaRPr>
          </a:p>
          <a:p>
            <a:pPr algn="ctr" eaLnBrk="1" hangingPunct="1"/>
            <a:r>
              <a:rPr lang="zh-CN" altLang="en-US" sz="4400" b="1" dirty="0" smtClean="0">
                <a:solidFill>
                  <a:srgbClr val="7F7F7F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验收</a:t>
            </a:r>
            <a:r>
              <a:rPr lang="zh-CN" altLang="en-US" sz="4400" b="1" dirty="0">
                <a:solidFill>
                  <a:srgbClr val="7F7F7F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汇报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257"/>
            <a:ext cx="1928384" cy="1625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7379589" y="4817685"/>
            <a:ext cx="1269739" cy="756084"/>
            <a:chOff x="7406394" y="4813330"/>
            <a:chExt cx="1269739" cy="756084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0049" y="4813330"/>
              <a:ext cx="756084" cy="756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KSO_Shape"/>
            <p:cNvSpPr/>
            <p:nvPr/>
          </p:nvSpPr>
          <p:spPr>
            <a:xfrm flipH="1">
              <a:off x="7406394" y="4945732"/>
              <a:ext cx="440836" cy="442236"/>
            </a:xfrm>
            <a:custGeom>
              <a:avLst/>
              <a:gdLst/>
              <a:ahLst/>
              <a:cxnLst/>
              <a:rect l="l" t="t" r="r" b="b"/>
              <a:pathLst>
                <a:path w="969654" h="903534">
                  <a:moveTo>
                    <a:pt x="813088" y="487443"/>
                  </a:moveTo>
                  <a:cubicBezTo>
                    <a:pt x="793206" y="487443"/>
                    <a:pt x="777088" y="503561"/>
                    <a:pt x="777088" y="523443"/>
                  </a:cubicBezTo>
                  <a:cubicBezTo>
                    <a:pt x="777088" y="543325"/>
                    <a:pt x="793206" y="559443"/>
                    <a:pt x="813088" y="559443"/>
                  </a:cubicBezTo>
                  <a:cubicBezTo>
                    <a:pt x="832970" y="559443"/>
                    <a:pt x="849088" y="543325"/>
                    <a:pt x="849088" y="523443"/>
                  </a:cubicBezTo>
                  <a:cubicBezTo>
                    <a:pt x="849088" y="503561"/>
                    <a:pt x="832970" y="487443"/>
                    <a:pt x="813088" y="487443"/>
                  </a:cubicBezTo>
                  <a:close/>
                  <a:moveTo>
                    <a:pt x="606961" y="487443"/>
                  </a:moveTo>
                  <a:cubicBezTo>
                    <a:pt x="587079" y="487443"/>
                    <a:pt x="570961" y="503561"/>
                    <a:pt x="570961" y="523443"/>
                  </a:cubicBezTo>
                  <a:cubicBezTo>
                    <a:pt x="570961" y="543325"/>
                    <a:pt x="587079" y="559443"/>
                    <a:pt x="606961" y="559443"/>
                  </a:cubicBezTo>
                  <a:cubicBezTo>
                    <a:pt x="626843" y="559443"/>
                    <a:pt x="642961" y="543325"/>
                    <a:pt x="642961" y="523443"/>
                  </a:cubicBezTo>
                  <a:cubicBezTo>
                    <a:pt x="642961" y="503561"/>
                    <a:pt x="626843" y="487443"/>
                    <a:pt x="606961" y="487443"/>
                  </a:cubicBezTo>
                  <a:close/>
                  <a:moveTo>
                    <a:pt x="691345" y="336511"/>
                  </a:moveTo>
                  <a:cubicBezTo>
                    <a:pt x="769490" y="335080"/>
                    <a:pt x="847112" y="364668"/>
                    <a:pt x="901758" y="422110"/>
                  </a:cubicBezTo>
                  <a:cubicBezTo>
                    <a:pt x="999759" y="525126"/>
                    <a:pt x="990612" y="681640"/>
                    <a:pt x="881173" y="774306"/>
                  </a:cubicBezTo>
                  <a:lnTo>
                    <a:pt x="905846" y="903534"/>
                  </a:lnTo>
                  <a:lnTo>
                    <a:pt x="792422" y="824563"/>
                  </a:lnTo>
                  <a:cubicBezTo>
                    <a:pt x="666952" y="867914"/>
                    <a:pt x="525982" y="820668"/>
                    <a:pt x="459770" y="713074"/>
                  </a:cubicBezTo>
                  <a:cubicBezTo>
                    <a:pt x="386891" y="594648"/>
                    <a:pt x="429055" y="444146"/>
                    <a:pt x="554971" y="373268"/>
                  </a:cubicBezTo>
                  <a:cubicBezTo>
                    <a:pt x="597384" y="349394"/>
                    <a:pt x="644458" y="337369"/>
                    <a:pt x="691345" y="336511"/>
                  </a:cubicBezTo>
                  <a:close/>
                  <a:moveTo>
                    <a:pt x="547874" y="187267"/>
                  </a:moveTo>
                  <a:cubicBezTo>
                    <a:pt x="518051" y="187267"/>
                    <a:pt x="493874" y="211444"/>
                    <a:pt x="493874" y="241267"/>
                  </a:cubicBezTo>
                  <a:cubicBezTo>
                    <a:pt x="493874" y="271090"/>
                    <a:pt x="518051" y="295267"/>
                    <a:pt x="547874" y="295267"/>
                  </a:cubicBezTo>
                  <a:cubicBezTo>
                    <a:pt x="577697" y="295267"/>
                    <a:pt x="601874" y="271090"/>
                    <a:pt x="601874" y="241267"/>
                  </a:cubicBezTo>
                  <a:cubicBezTo>
                    <a:pt x="601874" y="211444"/>
                    <a:pt x="577697" y="187267"/>
                    <a:pt x="547874" y="187267"/>
                  </a:cubicBezTo>
                  <a:close/>
                  <a:moveTo>
                    <a:pt x="294449" y="187267"/>
                  </a:moveTo>
                  <a:cubicBezTo>
                    <a:pt x="264626" y="187267"/>
                    <a:pt x="240449" y="211444"/>
                    <a:pt x="240449" y="241267"/>
                  </a:cubicBezTo>
                  <a:cubicBezTo>
                    <a:pt x="240449" y="271090"/>
                    <a:pt x="264626" y="295267"/>
                    <a:pt x="294449" y="295267"/>
                  </a:cubicBezTo>
                  <a:cubicBezTo>
                    <a:pt x="324272" y="295267"/>
                    <a:pt x="348449" y="271090"/>
                    <a:pt x="348449" y="241267"/>
                  </a:cubicBezTo>
                  <a:cubicBezTo>
                    <a:pt x="348449" y="211444"/>
                    <a:pt x="324272" y="187267"/>
                    <a:pt x="294449" y="187267"/>
                  </a:cubicBezTo>
                  <a:close/>
                  <a:moveTo>
                    <a:pt x="408549" y="168"/>
                  </a:moveTo>
                  <a:cubicBezTo>
                    <a:pt x="456533" y="-1113"/>
                    <a:pt x="505397" y="4870"/>
                    <a:pt x="553141" y="18800"/>
                  </a:cubicBezTo>
                  <a:cubicBezTo>
                    <a:pt x="730896" y="70663"/>
                    <a:pt x="843952" y="217556"/>
                    <a:pt x="840274" y="375462"/>
                  </a:cubicBezTo>
                  <a:cubicBezTo>
                    <a:pt x="754752" y="310337"/>
                    <a:pt x="632797" y="302687"/>
                    <a:pt x="535419" y="357502"/>
                  </a:cubicBezTo>
                  <a:cubicBezTo>
                    <a:pt x="409503" y="428380"/>
                    <a:pt x="367339" y="578882"/>
                    <a:pt x="440218" y="697308"/>
                  </a:cubicBezTo>
                  <a:cubicBezTo>
                    <a:pt x="450352" y="713775"/>
                    <a:pt x="462237" y="728829"/>
                    <a:pt x="478397" y="739559"/>
                  </a:cubicBezTo>
                  <a:cubicBezTo>
                    <a:pt x="442192" y="745523"/>
                    <a:pt x="404623" y="745773"/>
                    <a:pt x="366675" y="741395"/>
                  </a:cubicBezTo>
                  <a:lnTo>
                    <a:pt x="245711" y="837584"/>
                  </a:lnTo>
                  <a:lnTo>
                    <a:pt x="214226" y="696474"/>
                  </a:lnTo>
                  <a:cubicBezTo>
                    <a:pt x="11680" y="595442"/>
                    <a:pt x="-59861" y="368389"/>
                    <a:pt x="54436" y="189343"/>
                  </a:cubicBezTo>
                  <a:cubicBezTo>
                    <a:pt x="128564" y="73222"/>
                    <a:pt x="264598" y="4010"/>
                    <a:pt x="408549" y="168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None/>
                <a:defRPr/>
              </a:pPr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11944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4397017" y="32370"/>
            <a:ext cx="45674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 eaLnBrk="1" hangingPunct="1"/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实 验 队 伍</a:t>
            </a:r>
            <a:endParaRPr lang="zh-CN" altLang="en-US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340126"/>
              </p:ext>
            </p:extLst>
          </p:nvPr>
        </p:nvGraphicFramePr>
        <p:xfrm>
          <a:off x="4878262" y="1129313"/>
          <a:ext cx="4086226" cy="4234795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260475"/>
                <a:gridCol w="1260475"/>
                <a:gridCol w="835993"/>
                <a:gridCol w="729283"/>
              </a:tblGrid>
              <a:tr h="7364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kern="0" dirty="0">
                          <a:effectLst/>
                        </a:rPr>
                        <a:t>项</a:t>
                      </a:r>
                      <a:r>
                        <a:rPr lang="en-US" sz="1200" kern="0" dirty="0">
                          <a:effectLst/>
                        </a:rPr>
                        <a:t>  </a:t>
                      </a:r>
                      <a:r>
                        <a:rPr lang="zh-CN" sz="1200" kern="0" dirty="0">
                          <a:effectLst/>
                        </a:rPr>
                        <a:t>目</a:t>
                      </a:r>
                      <a:endParaRPr lang="zh-CN" sz="105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kern="0" dirty="0">
                          <a:effectLst/>
                        </a:rPr>
                        <a:t>类</a:t>
                      </a:r>
                      <a:r>
                        <a:rPr lang="en-US" sz="1200" kern="0" dirty="0">
                          <a:effectLst/>
                        </a:rPr>
                        <a:t>  </a:t>
                      </a:r>
                      <a:r>
                        <a:rPr lang="zh-CN" sz="1200" kern="0" dirty="0">
                          <a:effectLst/>
                        </a:rPr>
                        <a:t>别</a:t>
                      </a:r>
                      <a:endParaRPr lang="zh-CN" sz="105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kern="0" dirty="0">
                          <a:effectLst/>
                        </a:rPr>
                        <a:t>数量</a:t>
                      </a:r>
                      <a:endParaRPr lang="zh-CN" sz="105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百分比（</a:t>
                      </a:r>
                      <a:r>
                        <a:rPr lang="en-US" sz="1200" kern="0">
                          <a:effectLst/>
                        </a:rPr>
                        <a:t>%</a:t>
                      </a:r>
                      <a:r>
                        <a:rPr lang="zh-CN" sz="1200" kern="0">
                          <a:effectLst/>
                        </a:rPr>
                        <a:t>）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</a:tr>
              <a:tr h="337556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学历结构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50" kern="0" dirty="0">
                          <a:effectLst/>
                        </a:rPr>
                        <a:t>博士</a:t>
                      </a:r>
                      <a:endParaRPr lang="zh-CN" sz="105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26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53.1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</a:tr>
              <a:tr h="33755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50" kern="0">
                          <a:effectLst/>
                        </a:rPr>
                        <a:t>硕士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21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42.8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</a:tr>
              <a:tr h="33755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50" kern="0">
                          <a:effectLst/>
                        </a:rPr>
                        <a:t>学士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2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4.1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</a:tr>
              <a:tr h="337556">
                <a:tc row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职称结构</a:t>
                      </a:r>
                      <a:endParaRPr lang="zh-CN" sz="1050" kern="1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50" kern="0">
                          <a:effectLst/>
                        </a:rPr>
                        <a:t>正高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13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26.5</a:t>
                      </a:r>
                      <a:endParaRPr lang="zh-CN" sz="105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</a:tr>
              <a:tr h="33755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50" kern="0">
                          <a:effectLst/>
                        </a:rPr>
                        <a:t>副高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18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36.7</a:t>
                      </a:r>
                      <a:endParaRPr lang="zh-CN" sz="105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</a:tr>
              <a:tr h="33755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50" kern="0" dirty="0">
                          <a:effectLst/>
                        </a:rPr>
                        <a:t>中级</a:t>
                      </a:r>
                      <a:endParaRPr lang="zh-CN" sz="105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16</a:t>
                      </a:r>
                      <a:endParaRPr lang="zh-CN" sz="105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32.7</a:t>
                      </a:r>
                      <a:endParaRPr lang="zh-CN" sz="105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</a:tr>
              <a:tr h="46030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50" kern="0">
                          <a:effectLst/>
                        </a:rPr>
                        <a:t>其他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2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4.1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</a:tr>
              <a:tr h="337556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年龄结构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kern="0">
                          <a:effectLst/>
                        </a:rPr>
                        <a:t>50</a:t>
                      </a:r>
                      <a:r>
                        <a:rPr lang="zh-CN" sz="1050" kern="0">
                          <a:effectLst/>
                        </a:rPr>
                        <a:t>岁以上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16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32.7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</a:tr>
              <a:tr h="33755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kern="0" dirty="0">
                          <a:effectLst/>
                        </a:rPr>
                        <a:t>35-50</a:t>
                      </a:r>
                      <a:endParaRPr lang="zh-CN" sz="105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28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57.1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</a:tr>
              <a:tr h="33755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kern="0">
                          <a:effectLst/>
                        </a:rPr>
                        <a:t>35</a:t>
                      </a:r>
                      <a:r>
                        <a:rPr lang="zh-CN" sz="1050" kern="0">
                          <a:effectLst/>
                        </a:rPr>
                        <a:t>岁以下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5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10.2</a:t>
                      </a:r>
                      <a:endParaRPr lang="zh-CN" sz="105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539552" y="1345332"/>
            <a:ext cx="4133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 smtClean="0">
                <a:solidFill>
                  <a:srgbClr val="3E3D4F"/>
                </a:solidFill>
                <a:latin typeface="微软雅黑" pitchFamily="34" charset="-122"/>
                <a:ea typeface="微软雅黑" pitchFamily="34" charset="-122"/>
              </a:rPr>
              <a:t>       </a:t>
            </a:r>
            <a:r>
              <a:rPr lang="zh-CN" altLang="zh-CN" sz="1600" dirty="0" smtClean="0">
                <a:solidFill>
                  <a:srgbClr val="3E3D4F"/>
                </a:solidFill>
                <a:latin typeface="微软雅黑" pitchFamily="34" charset="-122"/>
                <a:ea typeface="微软雅黑" pitchFamily="34" charset="-122"/>
              </a:rPr>
              <a:t>中心</a:t>
            </a:r>
            <a:r>
              <a:rPr lang="zh-CN" altLang="zh-CN" sz="1600" dirty="0">
                <a:solidFill>
                  <a:srgbClr val="3E3D4F"/>
                </a:solidFill>
                <a:latin typeface="微软雅黑" pitchFamily="34" charset="-122"/>
                <a:ea typeface="微软雅黑" pitchFamily="34" charset="-122"/>
              </a:rPr>
              <a:t>主任王庆生教授</a:t>
            </a:r>
            <a:r>
              <a:rPr lang="zh-CN" altLang="zh-CN" sz="1600" dirty="0" smtClean="0">
                <a:solidFill>
                  <a:srgbClr val="3E3D4F"/>
                </a:solidFill>
                <a:latin typeface="微软雅黑" pitchFamily="34" charset="-122"/>
                <a:ea typeface="微软雅黑" pitchFamily="34" charset="-122"/>
              </a:rPr>
              <a:t>为天津市</a:t>
            </a:r>
            <a:r>
              <a:rPr lang="zh-CN" altLang="zh-CN" sz="1600" dirty="0">
                <a:solidFill>
                  <a:srgbClr val="3E3D4F"/>
                </a:solidFill>
                <a:latin typeface="微软雅黑" pitchFamily="34" charset="-122"/>
                <a:ea typeface="微软雅黑" pitchFamily="34" charset="-122"/>
              </a:rPr>
              <a:t>第五期重点学科（工商管理学科）带头人</a:t>
            </a:r>
            <a:r>
              <a:rPr lang="zh-CN" altLang="zh-CN" sz="1600" dirty="0" smtClean="0">
                <a:solidFill>
                  <a:srgbClr val="3E3D4F"/>
                </a:solidFill>
                <a:latin typeface="微软雅黑" pitchFamily="34" charset="-122"/>
                <a:ea typeface="微软雅黑" pitchFamily="34" charset="-122"/>
              </a:rPr>
              <a:t>，入选</a:t>
            </a:r>
            <a:r>
              <a:rPr lang="zh-CN" altLang="zh-CN" sz="1600" dirty="0">
                <a:solidFill>
                  <a:srgbClr val="3E3D4F"/>
                </a:solidFill>
                <a:latin typeface="微软雅黑" pitchFamily="34" charset="-122"/>
                <a:ea typeface="微软雅黑" pitchFamily="34" charset="-122"/>
              </a:rPr>
              <a:t>天津市高校学科领军人才培养计划。</a:t>
            </a:r>
            <a:endParaRPr lang="en-US" altLang="zh-CN" sz="1600" dirty="0">
              <a:solidFill>
                <a:srgbClr val="3E3D4F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3E3D4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dirty="0" smtClean="0">
                <a:solidFill>
                  <a:srgbClr val="3E3D4F"/>
                </a:solidFill>
                <a:latin typeface="微软雅黑" pitchFamily="34" charset="-122"/>
                <a:ea typeface="微软雅黑" pitchFamily="34" charset="-122"/>
              </a:rPr>
              <a:t>      </a:t>
            </a:r>
            <a:r>
              <a:rPr lang="zh-CN" altLang="zh-CN" sz="1600" dirty="0" smtClean="0">
                <a:solidFill>
                  <a:srgbClr val="3E3D4F"/>
                </a:solidFill>
                <a:latin typeface="微软雅黑" pitchFamily="34" charset="-122"/>
                <a:ea typeface="微软雅黑" pitchFamily="34" charset="-122"/>
              </a:rPr>
              <a:t>与</a:t>
            </a:r>
            <a:r>
              <a:rPr lang="zh-CN" altLang="zh-CN" sz="1600" dirty="0">
                <a:solidFill>
                  <a:srgbClr val="3E3D4F"/>
                </a:solidFill>
                <a:latin typeface="微软雅黑" pitchFamily="34" charset="-122"/>
                <a:ea typeface="微软雅黑" pitchFamily="34" charset="-122"/>
              </a:rPr>
              <a:t>新道公司合作创办“会计信息化特色班”</a:t>
            </a:r>
            <a:r>
              <a:rPr lang="zh-CN" altLang="zh-CN" sz="1600" dirty="0" smtClean="0">
                <a:solidFill>
                  <a:srgbClr val="3E3D4F"/>
                </a:solidFill>
                <a:latin typeface="微软雅黑" pitchFamily="34" charset="-122"/>
                <a:ea typeface="微软雅黑" pitchFamily="34" charset="-122"/>
              </a:rPr>
              <a:t>，为学院培养</a:t>
            </a:r>
            <a:r>
              <a:rPr lang="zh-CN" altLang="zh-CN" sz="1600" dirty="0">
                <a:solidFill>
                  <a:srgbClr val="3E3D4F"/>
                </a:solidFill>
                <a:latin typeface="微软雅黑" pitchFamily="34" charset="-122"/>
                <a:ea typeface="微软雅黑" pitchFamily="34" charset="-122"/>
              </a:rPr>
              <a:t>了既会会计又懂信息系统的复合型人才。同时规划学院的虚拟仿真实训模块，主持校企合作协同育人项目。</a:t>
            </a: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solidFill>
                  <a:srgbClr val="3E3D4F"/>
                </a:solidFill>
                <a:latin typeface="微软雅黑" pitchFamily="34" charset="-122"/>
                <a:ea typeface="微软雅黑" pitchFamily="34" charset="-122"/>
              </a:rPr>
              <a:t>      </a:t>
            </a:r>
            <a:r>
              <a:rPr lang="zh-CN" altLang="zh-CN" sz="1600" dirty="0" smtClean="0">
                <a:solidFill>
                  <a:srgbClr val="3E3D4F"/>
                </a:solidFill>
                <a:latin typeface="微软雅黑" pitchFamily="34" charset="-122"/>
                <a:ea typeface="微软雅黑" pitchFamily="34" charset="-122"/>
              </a:rPr>
              <a:t>中心</a:t>
            </a:r>
            <a:r>
              <a:rPr lang="zh-CN" altLang="zh-CN" sz="1600" dirty="0">
                <a:solidFill>
                  <a:srgbClr val="3E3D4F"/>
                </a:solidFill>
                <a:latin typeface="微软雅黑" pitchFamily="34" charset="-122"/>
                <a:ea typeface="微软雅黑" pitchFamily="34" charset="-122"/>
              </a:rPr>
              <a:t>设置常务副主任，负责实验教学日常管理，确保实验工作和规划的落实执行。</a:t>
            </a:r>
            <a:endParaRPr lang="zh-CN" altLang="en-US" sz="1600" dirty="0">
              <a:solidFill>
                <a:srgbClr val="3E3D4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64" y="25343"/>
            <a:ext cx="1656184" cy="139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844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7"/>
          <p:cNvCxnSpPr>
            <a:cxnSpLocks noChangeShapeType="1"/>
          </p:cNvCxnSpPr>
          <p:nvPr>
            <p:custDataLst>
              <p:tags r:id="rId1"/>
            </p:custDataLst>
          </p:nvPr>
        </p:nvCxnSpPr>
        <p:spPr bwMode="auto">
          <a:xfrm>
            <a:off x="1439864" y="1957917"/>
            <a:ext cx="6264275" cy="1323"/>
          </a:xfrm>
          <a:prstGeom prst="line">
            <a:avLst/>
          </a:prstGeom>
          <a:noFill/>
          <a:ln w="9525" algn="ctr">
            <a:solidFill>
              <a:srgbClr val="D9D9D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" name="直接连接符 8"/>
          <p:cNvCxnSpPr>
            <a:cxnSpLocks noChangeShapeType="1"/>
          </p:cNvCxnSpPr>
          <p:nvPr>
            <p:custDataLst>
              <p:tags r:id="rId2"/>
            </p:custDataLst>
          </p:nvPr>
        </p:nvCxnSpPr>
        <p:spPr bwMode="auto">
          <a:xfrm>
            <a:off x="1439864" y="3502926"/>
            <a:ext cx="6264275" cy="2646"/>
          </a:xfrm>
          <a:prstGeom prst="line">
            <a:avLst/>
          </a:prstGeom>
          <a:noFill/>
          <a:ln w="9525" algn="ctr">
            <a:solidFill>
              <a:srgbClr val="D9D9D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任意多边形 15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907704" y="2274689"/>
            <a:ext cx="1152525" cy="1158875"/>
          </a:xfrm>
          <a:custGeom>
            <a:avLst/>
            <a:gdLst>
              <a:gd name="T0" fmla="*/ 0 w 1153318"/>
              <a:gd name="T1" fmla="*/ 0 h 1389644"/>
              <a:gd name="T2" fmla="*/ 1153318 w 1153318"/>
              <a:gd name="T3" fmla="*/ 1389644 h 1389644"/>
            </a:gdLst>
            <a:ahLst/>
            <a:cxnLst/>
            <a:rect l="T0" t="T1" r="T2" b="T3"/>
            <a:pathLst>
              <a:path w="1153318" h="1389644">
                <a:moveTo>
                  <a:pt x="0" y="239717"/>
                </a:moveTo>
                <a:lnTo>
                  <a:pt x="2381" y="239717"/>
                </a:lnTo>
                <a:lnTo>
                  <a:pt x="2381" y="371475"/>
                </a:lnTo>
                <a:cubicBezTo>
                  <a:pt x="43156" y="371475"/>
                  <a:pt x="83931" y="371475"/>
                  <a:pt x="124801" y="371475"/>
                </a:cubicBezTo>
                <a:lnTo>
                  <a:pt x="124801" y="239717"/>
                </a:lnTo>
                <a:lnTo>
                  <a:pt x="278499" y="239717"/>
                </a:lnTo>
                <a:lnTo>
                  <a:pt x="256367" y="371475"/>
                </a:lnTo>
                <a:cubicBezTo>
                  <a:pt x="298475" y="371475"/>
                  <a:pt x="340679" y="371475"/>
                  <a:pt x="382788" y="371475"/>
                </a:cubicBezTo>
                <a:cubicBezTo>
                  <a:pt x="385265" y="349246"/>
                  <a:pt x="387742" y="327017"/>
                  <a:pt x="390219" y="304788"/>
                </a:cubicBezTo>
                <a:cubicBezTo>
                  <a:pt x="404795" y="304788"/>
                  <a:pt x="419371" y="304788"/>
                  <a:pt x="433947" y="304788"/>
                </a:cubicBezTo>
                <a:cubicBezTo>
                  <a:pt x="436138" y="327017"/>
                  <a:pt x="438329" y="349246"/>
                  <a:pt x="440520" y="371475"/>
                </a:cubicBezTo>
                <a:cubicBezTo>
                  <a:pt x="482153" y="371475"/>
                  <a:pt x="523880" y="371475"/>
                  <a:pt x="565512" y="371475"/>
                </a:cubicBezTo>
                <a:lnTo>
                  <a:pt x="540710" y="239717"/>
                </a:lnTo>
                <a:lnTo>
                  <a:pt x="585614" y="239717"/>
                </a:lnTo>
                <a:lnTo>
                  <a:pt x="585614" y="371475"/>
                </a:lnTo>
                <a:cubicBezTo>
                  <a:pt x="626389" y="371475"/>
                  <a:pt x="667164" y="371475"/>
                  <a:pt x="707939" y="371475"/>
                </a:cubicBezTo>
                <a:lnTo>
                  <a:pt x="707939" y="239717"/>
                </a:lnTo>
                <a:lnTo>
                  <a:pt x="744579" y="239717"/>
                </a:lnTo>
                <a:lnTo>
                  <a:pt x="745093" y="248065"/>
                </a:lnTo>
                <a:cubicBezTo>
                  <a:pt x="745093" y="289170"/>
                  <a:pt x="745093" y="330370"/>
                  <a:pt x="745093" y="371475"/>
                </a:cubicBezTo>
                <a:cubicBezTo>
                  <a:pt x="783010" y="371475"/>
                  <a:pt x="820832" y="371475"/>
                  <a:pt x="858748" y="371475"/>
                </a:cubicBezTo>
                <a:cubicBezTo>
                  <a:pt x="858748" y="338898"/>
                  <a:pt x="858748" y="306225"/>
                  <a:pt x="858748" y="273552"/>
                </a:cubicBezTo>
                <a:lnTo>
                  <a:pt x="858025" y="239717"/>
                </a:lnTo>
                <a:lnTo>
                  <a:pt x="958399" y="239717"/>
                </a:lnTo>
                <a:lnTo>
                  <a:pt x="958399" y="371475"/>
                </a:lnTo>
                <a:cubicBezTo>
                  <a:pt x="999174" y="371475"/>
                  <a:pt x="1039949" y="371475"/>
                  <a:pt x="1080724" y="371475"/>
                </a:cubicBezTo>
                <a:lnTo>
                  <a:pt x="1080724" y="239717"/>
                </a:lnTo>
                <a:lnTo>
                  <a:pt x="1149927" y="239717"/>
                </a:lnTo>
                <a:lnTo>
                  <a:pt x="1149927" y="1389644"/>
                </a:lnTo>
                <a:lnTo>
                  <a:pt x="0" y="1389644"/>
                </a:lnTo>
                <a:lnTo>
                  <a:pt x="0" y="239717"/>
                </a:lnTo>
                <a:close/>
                <a:moveTo>
                  <a:pt x="412130" y="82880"/>
                </a:moveTo>
                <a:cubicBezTo>
                  <a:pt x="399650" y="153975"/>
                  <a:pt x="391838" y="206003"/>
                  <a:pt x="388599" y="238867"/>
                </a:cubicBezTo>
                <a:cubicBezTo>
                  <a:pt x="402603" y="238867"/>
                  <a:pt x="416703" y="238867"/>
                  <a:pt x="430708" y="238867"/>
                </a:cubicBezTo>
                <a:cubicBezTo>
                  <a:pt x="424515" y="196804"/>
                  <a:pt x="418323" y="144777"/>
                  <a:pt x="412130" y="82880"/>
                </a:cubicBezTo>
                <a:close/>
                <a:moveTo>
                  <a:pt x="707939" y="63526"/>
                </a:moveTo>
                <a:cubicBezTo>
                  <a:pt x="707939" y="91120"/>
                  <a:pt x="707939" y="118619"/>
                  <a:pt x="707939" y="146214"/>
                </a:cubicBezTo>
                <a:cubicBezTo>
                  <a:pt x="721657" y="146214"/>
                  <a:pt x="731279" y="144681"/>
                  <a:pt x="736805" y="141711"/>
                </a:cubicBezTo>
                <a:cubicBezTo>
                  <a:pt x="742330" y="138740"/>
                  <a:pt x="745093" y="129063"/>
                  <a:pt x="745093" y="112679"/>
                </a:cubicBezTo>
                <a:cubicBezTo>
                  <a:pt x="745093" y="105876"/>
                  <a:pt x="745093" y="99073"/>
                  <a:pt x="745093" y="92270"/>
                </a:cubicBezTo>
                <a:cubicBezTo>
                  <a:pt x="745093" y="80485"/>
                  <a:pt x="742426" y="72724"/>
                  <a:pt x="737091" y="69083"/>
                </a:cubicBezTo>
                <a:cubicBezTo>
                  <a:pt x="731851" y="65442"/>
                  <a:pt x="722038" y="63526"/>
                  <a:pt x="707939" y="63526"/>
                </a:cubicBezTo>
                <a:close/>
                <a:moveTo>
                  <a:pt x="124801" y="63526"/>
                </a:moveTo>
                <a:cubicBezTo>
                  <a:pt x="124801" y="95049"/>
                  <a:pt x="124801" y="126572"/>
                  <a:pt x="124801" y="158095"/>
                </a:cubicBezTo>
                <a:cubicBezTo>
                  <a:pt x="128231" y="158287"/>
                  <a:pt x="131279" y="158382"/>
                  <a:pt x="133756" y="158382"/>
                </a:cubicBezTo>
                <a:cubicBezTo>
                  <a:pt x="144998" y="158382"/>
                  <a:pt x="152810" y="156179"/>
                  <a:pt x="157192" y="151771"/>
                </a:cubicBezTo>
                <a:cubicBezTo>
                  <a:pt x="161479" y="147460"/>
                  <a:pt x="163670" y="138357"/>
                  <a:pt x="163670" y="124560"/>
                </a:cubicBezTo>
                <a:cubicBezTo>
                  <a:pt x="163670" y="114403"/>
                  <a:pt x="163670" y="104247"/>
                  <a:pt x="163670" y="94091"/>
                </a:cubicBezTo>
                <a:cubicBezTo>
                  <a:pt x="163670" y="81347"/>
                  <a:pt x="161193" y="73107"/>
                  <a:pt x="156144" y="69274"/>
                </a:cubicBezTo>
                <a:cubicBezTo>
                  <a:pt x="151095" y="65442"/>
                  <a:pt x="140615" y="63526"/>
                  <a:pt x="124801" y="63526"/>
                </a:cubicBezTo>
                <a:close/>
                <a:moveTo>
                  <a:pt x="885995" y="0"/>
                </a:moveTo>
                <a:cubicBezTo>
                  <a:pt x="975166" y="0"/>
                  <a:pt x="1064242" y="0"/>
                  <a:pt x="1153318" y="0"/>
                </a:cubicBezTo>
                <a:cubicBezTo>
                  <a:pt x="1153318" y="24816"/>
                  <a:pt x="1153318" y="49537"/>
                  <a:pt x="1153318" y="74353"/>
                </a:cubicBezTo>
                <a:cubicBezTo>
                  <a:pt x="1129120" y="74353"/>
                  <a:pt x="1104922" y="74353"/>
                  <a:pt x="1080724" y="74353"/>
                </a:cubicBezTo>
                <a:lnTo>
                  <a:pt x="1080724" y="239717"/>
                </a:lnTo>
                <a:lnTo>
                  <a:pt x="958399" y="239717"/>
                </a:lnTo>
                <a:lnTo>
                  <a:pt x="958399" y="74353"/>
                </a:lnTo>
                <a:cubicBezTo>
                  <a:pt x="934296" y="74353"/>
                  <a:pt x="910098" y="74353"/>
                  <a:pt x="885995" y="74353"/>
                </a:cubicBezTo>
                <a:cubicBezTo>
                  <a:pt x="885995" y="49537"/>
                  <a:pt x="885995" y="24816"/>
                  <a:pt x="885995" y="0"/>
                </a:cubicBezTo>
                <a:close/>
                <a:moveTo>
                  <a:pt x="585614" y="0"/>
                </a:moveTo>
                <a:cubicBezTo>
                  <a:pt x="614480" y="0"/>
                  <a:pt x="643347" y="0"/>
                  <a:pt x="672213" y="0"/>
                </a:cubicBezTo>
                <a:cubicBezTo>
                  <a:pt x="729946" y="0"/>
                  <a:pt x="769006" y="1725"/>
                  <a:pt x="789393" y="5270"/>
                </a:cubicBezTo>
                <a:cubicBezTo>
                  <a:pt x="809876" y="8815"/>
                  <a:pt x="826548" y="17822"/>
                  <a:pt x="839409" y="32194"/>
                </a:cubicBezTo>
                <a:cubicBezTo>
                  <a:pt x="852270" y="46662"/>
                  <a:pt x="858748" y="69753"/>
                  <a:pt x="858748" y="101468"/>
                </a:cubicBezTo>
                <a:cubicBezTo>
                  <a:pt x="858748" y="130309"/>
                  <a:pt x="854176" y="149759"/>
                  <a:pt x="845125" y="159724"/>
                </a:cubicBezTo>
                <a:cubicBezTo>
                  <a:pt x="835979" y="169689"/>
                  <a:pt x="818069" y="175629"/>
                  <a:pt x="791298" y="177641"/>
                </a:cubicBezTo>
                <a:cubicBezTo>
                  <a:pt x="815497" y="182336"/>
                  <a:pt x="831787" y="188660"/>
                  <a:pt x="840171" y="196708"/>
                </a:cubicBezTo>
                <a:cubicBezTo>
                  <a:pt x="848459" y="204661"/>
                  <a:pt x="853604" y="211943"/>
                  <a:pt x="855700" y="218554"/>
                </a:cubicBezTo>
                <a:cubicBezTo>
                  <a:pt x="856700" y="221908"/>
                  <a:pt x="857462" y="228160"/>
                  <a:pt x="857974" y="237322"/>
                </a:cubicBezTo>
                <a:lnTo>
                  <a:pt x="858025" y="239717"/>
                </a:lnTo>
                <a:lnTo>
                  <a:pt x="744579" y="239717"/>
                </a:lnTo>
                <a:lnTo>
                  <a:pt x="743605" y="223896"/>
                </a:lnTo>
                <a:cubicBezTo>
                  <a:pt x="742616" y="217740"/>
                  <a:pt x="741140" y="213476"/>
                  <a:pt x="739187" y="211081"/>
                </a:cubicBezTo>
                <a:cubicBezTo>
                  <a:pt x="735185" y="206386"/>
                  <a:pt x="724801" y="203990"/>
                  <a:pt x="707939" y="203990"/>
                </a:cubicBezTo>
                <a:lnTo>
                  <a:pt x="707939" y="239717"/>
                </a:lnTo>
                <a:lnTo>
                  <a:pt x="585614" y="239717"/>
                </a:lnTo>
                <a:lnTo>
                  <a:pt x="585614" y="0"/>
                </a:lnTo>
                <a:close/>
                <a:moveTo>
                  <a:pt x="318767" y="0"/>
                </a:moveTo>
                <a:cubicBezTo>
                  <a:pt x="377643" y="0"/>
                  <a:pt x="436614" y="0"/>
                  <a:pt x="495585" y="0"/>
                </a:cubicBezTo>
                <a:lnTo>
                  <a:pt x="540710" y="239717"/>
                </a:lnTo>
                <a:lnTo>
                  <a:pt x="278499" y="239717"/>
                </a:lnTo>
                <a:lnTo>
                  <a:pt x="318767" y="0"/>
                </a:lnTo>
                <a:close/>
                <a:moveTo>
                  <a:pt x="2381" y="0"/>
                </a:moveTo>
                <a:cubicBezTo>
                  <a:pt x="43537" y="0"/>
                  <a:pt x="84598" y="0"/>
                  <a:pt x="125658" y="0"/>
                </a:cubicBezTo>
                <a:cubicBezTo>
                  <a:pt x="158907" y="0"/>
                  <a:pt x="184534" y="2108"/>
                  <a:pt x="202445" y="6228"/>
                </a:cubicBezTo>
                <a:cubicBezTo>
                  <a:pt x="220355" y="10348"/>
                  <a:pt x="233883" y="16289"/>
                  <a:pt x="242838" y="24050"/>
                </a:cubicBezTo>
                <a:cubicBezTo>
                  <a:pt x="251889" y="31907"/>
                  <a:pt x="257986" y="41296"/>
                  <a:pt x="261130" y="52411"/>
                </a:cubicBezTo>
                <a:cubicBezTo>
                  <a:pt x="264369" y="63526"/>
                  <a:pt x="265989" y="80676"/>
                  <a:pt x="265989" y="103959"/>
                </a:cubicBezTo>
                <a:cubicBezTo>
                  <a:pt x="265989" y="114691"/>
                  <a:pt x="265989" y="125518"/>
                  <a:pt x="265989" y="136345"/>
                </a:cubicBezTo>
                <a:cubicBezTo>
                  <a:pt x="265989" y="160011"/>
                  <a:pt x="262845" y="177354"/>
                  <a:pt x="256652" y="188181"/>
                </a:cubicBezTo>
                <a:cubicBezTo>
                  <a:pt x="250460" y="199008"/>
                  <a:pt x="239123" y="207344"/>
                  <a:pt x="222546" y="213189"/>
                </a:cubicBezTo>
                <a:cubicBezTo>
                  <a:pt x="205970" y="219033"/>
                  <a:pt x="184344" y="221908"/>
                  <a:pt x="157573" y="221908"/>
                </a:cubicBezTo>
                <a:cubicBezTo>
                  <a:pt x="146617" y="221908"/>
                  <a:pt x="135661" y="221908"/>
                  <a:pt x="124801" y="221908"/>
                </a:cubicBezTo>
                <a:lnTo>
                  <a:pt x="124801" y="239717"/>
                </a:lnTo>
                <a:lnTo>
                  <a:pt x="2381" y="239717"/>
                </a:lnTo>
                <a:lnTo>
                  <a:pt x="2381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tIns="396000" bIns="0" anchor="ctr"/>
          <a:lstStyle/>
          <a:p>
            <a:pPr algn="ctr" eaLnBrk="1" hangingPunct="1"/>
            <a:r>
              <a:rPr lang="en-US" altLang="zh-CN" sz="6600" dirty="0" smtClean="0">
                <a:solidFill>
                  <a:srgbClr val="FFFFFF"/>
                </a:solidFill>
                <a:latin typeface="Impact" pitchFamily="34" charset="0"/>
              </a:rPr>
              <a:t>03</a:t>
            </a:r>
            <a:endParaRPr lang="zh-CN" altLang="en-US" sz="6600" dirty="0">
              <a:solidFill>
                <a:srgbClr val="FFFFFF"/>
              </a:solidFill>
              <a:latin typeface="Impact" pitchFamily="34" charset="0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463537" y="2436201"/>
            <a:ext cx="497522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7200" b="1" baseline="-25000" dirty="0" smtClean="0">
                <a:solidFill>
                  <a:srgbClr val="0B6DB6"/>
                </a:solidFill>
                <a:latin typeface="微软雅黑" pitchFamily="34" charset="-122"/>
                <a:ea typeface="微软雅黑" pitchFamily="34" charset="-122"/>
              </a:rPr>
              <a:t>实验教学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64" y="25343"/>
            <a:ext cx="1656184" cy="139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组合 6"/>
          <p:cNvGrpSpPr/>
          <p:nvPr/>
        </p:nvGrpSpPr>
        <p:grpSpPr>
          <a:xfrm>
            <a:off x="7406394" y="4813330"/>
            <a:ext cx="1269739" cy="756084"/>
            <a:chOff x="7406394" y="4813330"/>
            <a:chExt cx="1269739" cy="756084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0049" y="4813330"/>
              <a:ext cx="756084" cy="756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KSO_Shape"/>
            <p:cNvSpPr/>
            <p:nvPr/>
          </p:nvSpPr>
          <p:spPr>
            <a:xfrm flipH="1">
              <a:off x="7406394" y="4945732"/>
              <a:ext cx="440836" cy="442236"/>
            </a:xfrm>
            <a:custGeom>
              <a:avLst/>
              <a:gdLst/>
              <a:ahLst/>
              <a:cxnLst/>
              <a:rect l="l" t="t" r="r" b="b"/>
              <a:pathLst>
                <a:path w="969654" h="903534">
                  <a:moveTo>
                    <a:pt x="813088" y="487443"/>
                  </a:moveTo>
                  <a:cubicBezTo>
                    <a:pt x="793206" y="487443"/>
                    <a:pt x="777088" y="503561"/>
                    <a:pt x="777088" y="523443"/>
                  </a:cubicBezTo>
                  <a:cubicBezTo>
                    <a:pt x="777088" y="543325"/>
                    <a:pt x="793206" y="559443"/>
                    <a:pt x="813088" y="559443"/>
                  </a:cubicBezTo>
                  <a:cubicBezTo>
                    <a:pt x="832970" y="559443"/>
                    <a:pt x="849088" y="543325"/>
                    <a:pt x="849088" y="523443"/>
                  </a:cubicBezTo>
                  <a:cubicBezTo>
                    <a:pt x="849088" y="503561"/>
                    <a:pt x="832970" y="487443"/>
                    <a:pt x="813088" y="487443"/>
                  </a:cubicBezTo>
                  <a:close/>
                  <a:moveTo>
                    <a:pt x="606961" y="487443"/>
                  </a:moveTo>
                  <a:cubicBezTo>
                    <a:pt x="587079" y="487443"/>
                    <a:pt x="570961" y="503561"/>
                    <a:pt x="570961" y="523443"/>
                  </a:cubicBezTo>
                  <a:cubicBezTo>
                    <a:pt x="570961" y="543325"/>
                    <a:pt x="587079" y="559443"/>
                    <a:pt x="606961" y="559443"/>
                  </a:cubicBezTo>
                  <a:cubicBezTo>
                    <a:pt x="626843" y="559443"/>
                    <a:pt x="642961" y="543325"/>
                    <a:pt x="642961" y="523443"/>
                  </a:cubicBezTo>
                  <a:cubicBezTo>
                    <a:pt x="642961" y="503561"/>
                    <a:pt x="626843" y="487443"/>
                    <a:pt x="606961" y="487443"/>
                  </a:cubicBezTo>
                  <a:close/>
                  <a:moveTo>
                    <a:pt x="691345" y="336511"/>
                  </a:moveTo>
                  <a:cubicBezTo>
                    <a:pt x="769490" y="335080"/>
                    <a:pt x="847112" y="364668"/>
                    <a:pt x="901758" y="422110"/>
                  </a:cubicBezTo>
                  <a:cubicBezTo>
                    <a:pt x="999759" y="525126"/>
                    <a:pt x="990612" y="681640"/>
                    <a:pt x="881173" y="774306"/>
                  </a:cubicBezTo>
                  <a:lnTo>
                    <a:pt x="905846" y="903534"/>
                  </a:lnTo>
                  <a:lnTo>
                    <a:pt x="792422" y="824563"/>
                  </a:lnTo>
                  <a:cubicBezTo>
                    <a:pt x="666952" y="867914"/>
                    <a:pt x="525982" y="820668"/>
                    <a:pt x="459770" y="713074"/>
                  </a:cubicBezTo>
                  <a:cubicBezTo>
                    <a:pt x="386891" y="594648"/>
                    <a:pt x="429055" y="444146"/>
                    <a:pt x="554971" y="373268"/>
                  </a:cubicBezTo>
                  <a:cubicBezTo>
                    <a:pt x="597384" y="349394"/>
                    <a:pt x="644458" y="337369"/>
                    <a:pt x="691345" y="336511"/>
                  </a:cubicBezTo>
                  <a:close/>
                  <a:moveTo>
                    <a:pt x="547874" y="187267"/>
                  </a:moveTo>
                  <a:cubicBezTo>
                    <a:pt x="518051" y="187267"/>
                    <a:pt x="493874" y="211444"/>
                    <a:pt x="493874" y="241267"/>
                  </a:cubicBezTo>
                  <a:cubicBezTo>
                    <a:pt x="493874" y="271090"/>
                    <a:pt x="518051" y="295267"/>
                    <a:pt x="547874" y="295267"/>
                  </a:cubicBezTo>
                  <a:cubicBezTo>
                    <a:pt x="577697" y="295267"/>
                    <a:pt x="601874" y="271090"/>
                    <a:pt x="601874" y="241267"/>
                  </a:cubicBezTo>
                  <a:cubicBezTo>
                    <a:pt x="601874" y="211444"/>
                    <a:pt x="577697" y="187267"/>
                    <a:pt x="547874" y="187267"/>
                  </a:cubicBezTo>
                  <a:close/>
                  <a:moveTo>
                    <a:pt x="294449" y="187267"/>
                  </a:moveTo>
                  <a:cubicBezTo>
                    <a:pt x="264626" y="187267"/>
                    <a:pt x="240449" y="211444"/>
                    <a:pt x="240449" y="241267"/>
                  </a:cubicBezTo>
                  <a:cubicBezTo>
                    <a:pt x="240449" y="271090"/>
                    <a:pt x="264626" y="295267"/>
                    <a:pt x="294449" y="295267"/>
                  </a:cubicBezTo>
                  <a:cubicBezTo>
                    <a:pt x="324272" y="295267"/>
                    <a:pt x="348449" y="271090"/>
                    <a:pt x="348449" y="241267"/>
                  </a:cubicBezTo>
                  <a:cubicBezTo>
                    <a:pt x="348449" y="211444"/>
                    <a:pt x="324272" y="187267"/>
                    <a:pt x="294449" y="187267"/>
                  </a:cubicBezTo>
                  <a:close/>
                  <a:moveTo>
                    <a:pt x="408549" y="168"/>
                  </a:moveTo>
                  <a:cubicBezTo>
                    <a:pt x="456533" y="-1113"/>
                    <a:pt x="505397" y="4870"/>
                    <a:pt x="553141" y="18800"/>
                  </a:cubicBezTo>
                  <a:cubicBezTo>
                    <a:pt x="730896" y="70663"/>
                    <a:pt x="843952" y="217556"/>
                    <a:pt x="840274" y="375462"/>
                  </a:cubicBezTo>
                  <a:cubicBezTo>
                    <a:pt x="754752" y="310337"/>
                    <a:pt x="632797" y="302687"/>
                    <a:pt x="535419" y="357502"/>
                  </a:cubicBezTo>
                  <a:cubicBezTo>
                    <a:pt x="409503" y="428380"/>
                    <a:pt x="367339" y="578882"/>
                    <a:pt x="440218" y="697308"/>
                  </a:cubicBezTo>
                  <a:cubicBezTo>
                    <a:pt x="450352" y="713775"/>
                    <a:pt x="462237" y="728829"/>
                    <a:pt x="478397" y="739559"/>
                  </a:cubicBezTo>
                  <a:cubicBezTo>
                    <a:pt x="442192" y="745523"/>
                    <a:pt x="404623" y="745773"/>
                    <a:pt x="366675" y="741395"/>
                  </a:cubicBezTo>
                  <a:lnTo>
                    <a:pt x="245711" y="837584"/>
                  </a:lnTo>
                  <a:lnTo>
                    <a:pt x="214226" y="696474"/>
                  </a:lnTo>
                  <a:cubicBezTo>
                    <a:pt x="11680" y="595442"/>
                    <a:pt x="-59861" y="368389"/>
                    <a:pt x="54436" y="189343"/>
                  </a:cubicBezTo>
                  <a:cubicBezTo>
                    <a:pt x="128564" y="73222"/>
                    <a:pt x="264598" y="4010"/>
                    <a:pt x="408549" y="168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None/>
                <a:defRPr/>
              </a:pPr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2013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563888" y="91579"/>
            <a:ext cx="5553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 eaLnBrk="1" hangingPunct="1"/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实 验 教 学</a:t>
            </a:r>
            <a:endParaRPr lang="zh-CN" altLang="en-US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430598"/>
              </p:ext>
            </p:extLst>
          </p:nvPr>
        </p:nvGraphicFramePr>
        <p:xfrm>
          <a:off x="1810348" y="945059"/>
          <a:ext cx="7082132" cy="9524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0091"/>
                <a:gridCol w="978445"/>
                <a:gridCol w="978445"/>
                <a:gridCol w="1775779"/>
                <a:gridCol w="1775779"/>
                <a:gridCol w="863593"/>
              </a:tblGrid>
              <a:tr h="571614">
                <a:tc row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zh-CN" sz="1000" dirty="0">
                          <a:effectLst/>
                        </a:rPr>
                        <a:t>教学简况</a:t>
                      </a:r>
                      <a:endParaRPr lang="zh-CN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zh-CN" sz="1000" dirty="0">
                          <a:effectLst/>
                        </a:rPr>
                        <a:t>实验课程数</a:t>
                      </a:r>
                      <a:endParaRPr lang="zh-CN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zh-CN" sz="1000" dirty="0">
                          <a:effectLst/>
                        </a:rPr>
                        <a:t>实验项目数</a:t>
                      </a:r>
                      <a:endParaRPr lang="zh-CN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zh-CN" sz="1000" spc="-60" dirty="0">
                          <a:effectLst/>
                        </a:rPr>
                        <a:t>面向专业数</a:t>
                      </a:r>
                      <a:endParaRPr lang="zh-CN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zh-CN" sz="1000" dirty="0">
                          <a:effectLst/>
                        </a:rPr>
                        <a:t>实验学生人数</a:t>
                      </a:r>
                      <a:r>
                        <a:rPr lang="en-US" sz="1000" dirty="0">
                          <a:effectLst/>
                        </a:rPr>
                        <a:t>/</a:t>
                      </a:r>
                      <a:r>
                        <a:rPr lang="zh-CN" sz="1000" dirty="0">
                          <a:effectLst/>
                        </a:rPr>
                        <a:t>年</a:t>
                      </a:r>
                      <a:endParaRPr lang="zh-CN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zh-CN" sz="1000" dirty="0">
                          <a:effectLst/>
                        </a:rPr>
                        <a:t>实验人时数</a:t>
                      </a:r>
                      <a:r>
                        <a:rPr lang="en-US" sz="1000" dirty="0">
                          <a:effectLst/>
                        </a:rPr>
                        <a:t>/</a:t>
                      </a:r>
                      <a:r>
                        <a:rPr lang="zh-CN" sz="1000" dirty="0">
                          <a:effectLst/>
                        </a:rPr>
                        <a:t>年</a:t>
                      </a:r>
                      <a:endParaRPr lang="zh-CN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宋体"/>
                      </a:endParaRPr>
                    </a:p>
                  </a:txBody>
                  <a:tcPr marL="68580" marR="68580" marT="0" marB="0" anchor="ctr"/>
                </a:tc>
              </a:tr>
              <a:tr h="38080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000" dirty="0" smtClean="0">
                          <a:effectLst/>
                        </a:rPr>
                        <a:t>47</a:t>
                      </a:r>
                      <a:endParaRPr lang="zh-CN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000" dirty="0" smtClean="0">
                          <a:effectLst/>
                        </a:rPr>
                        <a:t>364</a:t>
                      </a:r>
                      <a:endParaRPr lang="zh-CN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000">
                          <a:effectLst/>
                        </a:rPr>
                        <a:t>13</a:t>
                      </a:r>
                      <a:endParaRPr lang="zh-CN" sz="1000">
                        <a:solidFill>
                          <a:srgbClr val="000000"/>
                        </a:solidFill>
                        <a:effectLst/>
                        <a:latin typeface="Times New Roman"/>
                        <a:cs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altLang="zh-CN" sz="1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宋体"/>
                        </a:rPr>
                        <a:t>5291</a:t>
                      </a:r>
                      <a:endParaRPr lang="zh-CN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000" dirty="0" smtClean="0">
                          <a:effectLst/>
                        </a:rPr>
                        <a:t>125071</a:t>
                      </a:r>
                      <a:endParaRPr lang="zh-CN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宋体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64" y="25343"/>
            <a:ext cx="1656184" cy="139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图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4528994"/>
              </p:ext>
            </p:extLst>
          </p:nvPr>
        </p:nvGraphicFramePr>
        <p:xfrm>
          <a:off x="2195736" y="2281436"/>
          <a:ext cx="6516737" cy="3021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1013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192997"/>
              </p:ext>
            </p:extLst>
          </p:nvPr>
        </p:nvGraphicFramePr>
        <p:xfrm>
          <a:off x="1947391" y="985292"/>
          <a:ext cx="4899252" cy="9825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6065"/>
                <a:gridCol w="1114448"/>
                <a:gridCol w="1457258"/>
                <a:gridCol w="1681481"/>
              </a:tblGrid>
              <a:tr h="265021">
                <a:tc rowSpan="3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zh-CN" sz="1000" dirty="0" smtClean="0">
                          <a:effectLst/>
                        </a:rPr>
                        <a:t>教材</a:t>
                      </a:r>
                      <a:endParaRPr lang="en-US" altLang="zh-CN" sz="1000" dirty="0" smtClean="0">
                        <a:effectLst/>
                      </a:endParaRPr>
                    </a:p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zh-CN" sz="1000" dirty="0" smtClean="0">
                          <a:effectLst/>
                        </a:rPr>
                        <a:t>建设</a:t>
                      </a:r>
                      <a:endParaRPr lang="zh-CN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宋体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zh-CN" sz="1000" dirty="0">
                          <a:effectLst/>
                        </a:rPr>
                        <a:t>出版实验教材数量（种）</a:t>
                      </a:r>
                      <a:endParaRPr lang="zh-CN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宋体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zh-CN" sz="1000" dirty="0">
                          <a:effectLst/>
                        </a:rPr>
                        <a:t>自编实验讲义数量（种）</a:t>
                      </a:r>
                      <a:endParaRPr lang="zh-CN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宋体"/>
                      </a:endParaRPr>
                    </a:p>
                  </a:txBody>
                  <a:tcPr marL="68580" marR="68580" marT="0" marB="0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zh-CN" sz="1000" dirty="0" smtClean="0">
                          <a:effectLst/>
                        </a:rPr>
                        <a:t>主编</a:t>
                      </a:r>
                      <a:r>
                        <a:rPr lang="zh-CN" altLang="en-US" sz="1000" dirty="0" smtClean="0">
                          <a:effectLst/>
                        </a:rPr>
                        <a:t>（包括参编）</a:t>
                      </a:r>
                      <a:endParaRPr lang="zh-CN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zh-CN" altLang="en-US" sz="1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宋体"/>
                        </a:rPr>
                        <a:t>新增</a:t>
                      </a:r>
                      <a:endParaRPr lang="zh-CN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宋体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3656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100" dirty="0" smtClean="0">
                          <a:effectLst/>
                        </a:rPr>
                        <a:t>16</a:t>
                      </a:r>
                      <a:endParaRPr lang="zh-CN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100" dirty="0" smtClean="0">
                          <a:effectLst/>
                        </a:rPr>
                        <a:t>9</a:t>
                      </a:r>
                      <a:endParaRPr lang="zh-CN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100" dirty="0" smtClean="0">
                          <a:effectLst/>
                        </a:rPr>
                        <a:t>24</a:t>
                      </a:r>
                      <a:endParaRPr lang="zh-CN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宋体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64" y="25343"/>
            <a:ext cx="1656184" cy="139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组合 23"/>
          <p:cNvGrpSpPr/>
          <p:nvPr/>
        </p:nvGrpSpPr>
        <p:grpSpPr>
          <a:xfrm>
            <a:off x="7406394" y="4813330"/>
            <a:ext cx="1269739" cy="756084"/>
            <a:chOff x="7406394" y="4813330"/>
            <a:chExt cx="1269739" cy="756084"/>
          </a:xfrm>
        </p:grpSpPr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0049" y="4813330"/>
              <a:ext cx="756084" cy="756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KSO_Shape"/>
            <p:cNvSpPr/>
            <p:nvPr/>
          </p:nvSpPr>
          <p:spPr>
            <a:xfrm flipH="1">
              <a:off x="7406394" y="4945732"/>
              <a:ext cx="440836" cy="442236"/>
            </a:xfrm>
            <a:custGeom>
              <a:avLst/>
              <a:gdLst/>
              <a:ahLst/>
              <a:cxnLst/>
              <a:rect l="l" t="t" r="r" b="b"/>
              <a:pathLst>
                <a:path w="969654" h="903534">
                  <a:moveTo>
                    <a:pt x="813088" y="487443"/>
                  </a:moveTo>
                  <a:cubicBezTo>
                    <a:pt x="793206" y="487443"/>
                    <a:pt x="777088" y="503561"/>
                    <a:pt x="777088" y="523443"/>
                  </a:cubicBezTo>
                  <a:cubicBezTo>
                    <a:pt x="777088" y="543325"/>
                    <a:pt x="793206" y="559443"/>
                    <a:pt x="813088" y="559443"/>
                  </a:cubicBezTo>
                  <a:cubicBezTo>
                    <a:pt x="832970" y="559443"/>
                    <a:pt x="849088" y="543325"/>
                    <a:pt x="849088" y="523443"/>
                  </a:cubicBezTo>
                  <a:cubicBezTo>
                    <a:pt x="849088" y="503561"/>
                    <a:pt x="832970" y="487443"/>
                    <a:pt x="813088" y="487443"/>
                  </a:cubicBezTo>
                  <a:close/>
                  <a:moveTo>
                    <a:pt x="606961" y="487443"/>
                  </a:moveTo>
                  <a:cubicBezTo>
                    <a:pt x="587079" y="487443"/>
                    <a:pt x="570961" y="503561"/>
                    <a:pt x="570961" y="523443"/>
                  </a:cubicBezTo>
                  <a:cubicBezTo>
                    <a:pt x="570961" y="543325"/>
                    <a:pt x="587079" y="559443"/>
                    <a:pt x="606961" y="559443"/>
                  </a:cubicBezTo>
                  <a:cubicBezTo>
                    <a:pt x="626843" y="559443"/>
                    <a:pt x="642961" y="543325"/>
                    <a:pt x="642961" y="523443"/>
                  </a:cubicBezTo>
                  <a:cubicBezTo>
                    <a:pt x="642961" y="503561"/>
                    <a:pt x="626843" y="487443"/>
                    <a:pt x="606961" y="487443"/>
                  </a:cubicBezTo>
                  <a:close/>
                  <a:moveTo>
                    <a:pt x="691345" y="336511"/>
                  </a:moveTo>
                  <a:cubicBezTo>
                    <a:pt x="769490" y="335080"/>
                    <a:pt x="847112" y="364668"/>
                    <a:pt x="901758" y="422110"/>
                  </a:cubicBezTo>
                  <a:cubicBezTo>
                    <a:pt x="999759" y="525126"/>
                    <a:pt x="990612" y="681640"/>
                    <a:pt x="881173" y="774306"/>
                  </a:cubicBezTo>
                  <a:lnTo>
                    <a:pt x="905846" y="903534"/>
                  </a:lnTo>
                  <a:lnTo>
                    <a:pt x="792422" y="824563"/>
                  </a:lnTo>
                  <a:cubicBezTo>
                    <a:pt x="666952" y="867914"/>
                    <a:pt x="525982" y="820668"/>
                    <a:pt x="459770" y="713074"/>
                  </a:cubicBezTo>
                  <a:cubicBezTo>
                    <a:pt x="386891" y="594648"/>
                    <a:pt x="429055" y="444146"/>
                    <a:pt x="554971" y="373268"/>
                  </a:cubicBezTo>
                  <a:cubicBezTo>
                    <a:pt x="597384" y="349394"/>
                    <a:pt x="644458" y="337369"/>
                    <a:pt x="691345" y="336511"/>
                  </a:cubicBezTo>
                  <a:close/>
                  <a:moveTo>
                    <a:pt x="547874" y="187267"/>
                  </a:moveTo>
                  <a:cubicBezTo>
                    <a:pt x="518051" y="187267"/>
                    <a:pt x="493874" y="211444"/>
                    <a:pt x="493874" y="241267"/>
                  </a:cubicBezTo>
                  <a:cubicBezTo>
                    <a:pt x="493874" y="271090"/>
                    <a:pt x="518051" y="295267"/>
                    <a:pt x="547874" y="295267"/>
                  </a:cubicBezTo>
                  <a:cubicBezTo>
                    <a:pt x="577697" y="295267"/>
                    <a:pt x="601874" y="271090"/>
                    <a:pt x="601874" y="241267"/>
                  </a:cubicBezTo>
                  <a:cubicBezTo>
                    <a:pt x="601874" y="211444"/>
                    <a:pt x="577697" y="187267"/>
                    <a:pt x="547874" y="187267"/>
                  </a:cubicBezTo>
                  <a:close/>
                  <a:moveTo>
                    <a:pt x="294449" y="187267"/>
                  </a:moveTo>
                  <a:cubicBezTo>
                    <a:pt x="264626" y="187267"/>
                    <a:pt x="240449" y="211444"/>
                    <a:pt x="240449" y="241267"/>
                  </a:cubicBezTo>
                  <a:cubicBezTo>
                    <a:pt x="240449" y="271090"/>
                    <a:pt x="264626" y="295267"/>
                    <a:pt x="294449" y="295267"/>
                  </a:cubicBezTo>
                  <a:cubicBezTo>
                    <a:pt x="324272" y="295267"/>
                    <a:pt x="348449" y="271090"/>
                    <a:pt x="348449" y="241267"/>
                  </a:cubicBezTo>
                  <a:cubicBezTo>
                    <a:pt x="348449" y="211444"/>
                    <a:pt x="324272" y="187267"/>
                    <a:pt x="294449" y="187267"/>
                  </a:cubicBezTo>
                  <a:close/>
                  <a:moveTo>
                    <a:pt x="408549" y="168"/>
                  </a:moveTo>
                  <a:cubicBezTo>
                    <a:pt x="456533" y="-1113"/>
                    <a:pt x="505397" y="4870"/>
                    <a:pt x="553141" y="18800"/>
                  </a:cubicBezTo>
                  <a:cubicBezTo>
                    <a:pt x="730896" y="70663"/>
                    <a:pt x="843952" y="217556"/>
                    <a:pt x="840274" y="375462"/>
                  </a:cubicBezTo>
                  <a:cubicBezTo>
                    <a:pt x="754752" y="310337"/>
                    <a:pt x="632797" y="302687"/>
                    <a:pt x="535419" y="357502"/>
                  </a:cubicBezTo>
                  <a:cubicBezTo>
                    <a:pt x="409503" y="428380"/>
                    <a:pt x="367339" y="578882"/>
                    <a:pt x="440218" y="697308"/>
                  </a:cubicBezTo>
                  <a:cubicBezTo>
                    <a:pt x="450352" y="713775"/>
                    <a:pt x="462237" y="728829"/>
                    <a:pt x="478397" y="739559"/>
                  </a:cubicBezTo>
                  <a:cubicBezTo>
                    <a:pt x="442192" y="745523"/>
                    <a:pt x="404623" y="745773"/>
                    <a:pt x="366675" y="741395"/>
                  </a:cubicBezTo>
                  <a:lnTo>
                    <a:pt x="245711" y="837584"/>
                  </a:lnTo>
                  <a:lnTo>
                    <a:pt x="214226" y="696474"/>
                  </a:lnTo>
                  <a:cubicBezTo>
                    <a:pt x="11680" y="595442"/>
                    <a:pt x="-59861" y="368389"/>
                    <a:pt x="54436" y="189343"/>
                  </a:cubicBezTo>
                  <a:cubicBezTo>
                    <a:pt x="128564" y="73222"/>
                    <a:pt x="264598" y="4010"/>
                    <a:pt x="408549" y="168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None/>
                <a:defRPr/>
              </a:pPr>
              <a:endParaRPr lang="zh-CN" altLang="en-US"/>
            </a:p>
          </p:txBody>
        </p:sp>
      </p:grp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563888" y="91579"/>
            <a:ext cx="5553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 eaLnBrk="1" hangingPunct="1"/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实 验 教 学</a:t>
            </a:r>
            <a:endParaRPr lang="zh-CN" altLang="en-US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1043294" y="2601828"/>
            <a:ext cx="6345482" cy="2343904"/>
            <a:chOff x="1298948" y="2238982"/>
            <a:chExt cx="6345482" cy="2343904"/>
          </a:xfrm>
        </p:grpSpPr>
        <p:grpSp>
          <p:nvGrpSpPr>
            <p:cNvPr id="38" name="组合 37"/>
            <p:cNvGrpSpPr/>
            <p:nvPr/>
          </p:nvGrpSpPr>
          <p:grpSpPr>
            <a:xfrm>
              <a:off x="1298948" y="2238982"/>
              <a:ext cx="6327864" cy="2103130"/>
              <a:chOff x="3176518" y="471831"/>
              <a:chExt cx="6327864" cy="2103130"/>
            </a:xfrm>
          </p:grpSpPr>
          <p:grpSp>
            <p:nvGrpSpPr>
              <p:cNvPr id="37" name="组合 36"/>
              <p:cNvGrpSpPr/>
              <p:nvPr/>
            </p:nvGrpSpPr>
            <p:grpSpPr>
              <a:xfrm>
                <a:off x="3176518" y="471831"/>
                <a:ext cx="6327864" cy="2103130"/>
                <a:chOff x="3176518" y="471831"/>
                <a:chExt cx="6327864" cy="2103130"/>
              </a:xfrm>
            </p:grpSpPr>
            <p:grpSp>
              <p:nvGrpSpPr>
                <p:cNvPr id="29" name="组合 28"/>
                <p:cNvGrpSpPr/>
                <p:nvPr/>
              </p:nvGrpSpPr>
              <p:grpSpPr>
                <a:xfrm>
                  <a:off x="3176518" y="471831"/>
                  <a:ext cx="6327864" cy="2103130"/>
                  <a:chOff x="1282945" y="2182076"/>
                  <a:chExt cx="6327864" cy="2103130"/>
                </a:xfrm>
              </p:grpSpPr>
              <p:grpSp>
                <p:nvGrpSpPr>
                  <p:cNvPr id="5" name="组合 4"/>
                  <p:cNvGrpSpPr/>
                  <p:nvPr/>
                </p:nvGrpSpPr>
                <p:grpSpPr>
                  <a:xfrm>
                    <a:off x="1282945" y="2182076"/>
                    <a:ext cx="3114072" cy="1638880"/>
                    <a:chOff x="2200275" y="1910293"/>
                    <a:chExt cx="5016500" cy="3073135"/>
                  </a:xfrm>
                  <a:solidFill>
                    <a:srgbClr val="5B93F9"/>
                  </a:solidFill>
                </p:grpSpPr>
                <p:sp>
                  <p:nvSpPr>
                    <p:cNvPr id="6" name="任意多边形 5"/>
                    <p:cNvSpPr/>
                    <p:nvPr>
                      <p:custDataLst>
                        <p:tags r:id="rId13"/>
                      </p:custDataLst>
                    </p:nvPr>
                  </p:nvSpPr>
                  <p:spPr>
                    <a:xfrm>
                      <a:off x="2200275" y="1910293"/>
                      <a:ext cx="5016500" cy="603249"/>
                    </a:xfrm>
                    <a:custGeom>
                      <a:avLst/>
                      <a:gdLst>
                        <a:gd name="connsiteX0" fmla="*/ 309285 w 5016918"/>
                        <a:gd name="connsiteY0" fmla="*/ 0 h 723600"/>
                        <a:gd name="connsiteX1" fmla="*/ 4643676 w 5016918"/>
                        <a:gd name="connsiteY1" fmla="*/ 0 h 723600"/>
                        <a:gd name="connsiteX2" fmla="*/ 4643676 w 5016918"/>
                        <a:gd name="connsiteY2" fmla="*/ 539 h 723600"/>
                        <a:gd name="connsiteX3" fmla="*/ 4836287 w 5016918"/>
                        <a:gd name="connsiteY3" fmla="*/ 539 h 723600"/>
                        <a:gd name="connsiteX4" fmla="*/ 5016918 w 5016918"/>
                        <a:gd name="connsiteY4" fmla="*/ 361801 h 723600"/>
                        <a:gd name="connsiteX5" fmla="*/ 4836287 w 5016918"/>
                        <a:gd name="connsiteY5" fmla="*/ 723062 h 723600"/>
                        <a:gd name="connsiteX6" fmla="*/ 4643676 w 5016918"/>
                        <a:gd name="connsiteY6" fmla="*/ 723062 h 723600"/>
                        <a:gd name="connsiteX7" fmla="*/ 4643676 w 5016918"/>
                        <a:gd name="connsiteY7" fmla="*/ 723600 h 723600"/>
                        <a:gd name="connsiteX8" fmla="*/ 309285 w 5016918"/>
                        <a:gd name="connsiteY8" fmla="*/ 723600 h 723600"/>
                        <a:gd name="connsiteX9" fmla="*/ 309285 w 5016918"/>
                        <a:gd name="connsiteY9" fmla="*/ 723062 h 723600"/>
                        <a:gd name="connsiteX10" fmla="*/ 180631 w 5016918"/>
                        <a:gd name="connsiteY10" fmla="*/ 723062 h 723600"/>
                        <a:gd name="connsiteX11" fmla="*/ 0 w 5016918"/>
                        <a:gd name="connsiteY11" fmla="*/ 361801 h 723600"/>
                        <a:gd name="connsiteX12" fmla="*/ 180631 w 5016918"/>
                        <a:gd name="connsiteY12" fmla="*/ 539 h 723600"/>
                        <a:gd name="connsiteX13" fmla="*/ 309285 w 5016918"/>
                        <a:gd name="connsiteY13" fmla="*/ 539 h 723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5016918" h="723600">
                          <a:moveTo>
                            <a:pt x="309285" y="0"/>
                          </a:moveTo>
                          <a:lnTo>
                            <a:pt x="4643676" y="0"/>
                          </a:lnTo>
                          <a:lnTo>
                            <a:pt x="4643676" y="539"/>
                          </a:lnTo>
                          <a:lnTo>
                            <a:pt x="4836287" y="539"/>
                          </a:lnTo>
                          <a:lnTo>
                            <a:pt x="5016918" y="361801"/>
                          </a:lnTo>
                          <a:lnTo>
                            <a:pt x="4836287" y="723062"/>
                          </a:lnTo>
                          <a:lnTo>
                            <a:pt x="4643676" y="723062"/>
                          </a:lnTo>
                          <a:lnTo>
                            <a:pt x="4643676" y="723600"/>
                          </a:lnTo>
                          <a:lnTo>
                            <a:pt x="309285" y="723600"/>
                          </a:lnTo>
                          <a:lnTo>
                            <a:pt x="309285" y="723062"/>
                          </a:lnTo>
                          <a:lnTo>
                            <a:pt x="180631" y="723062"/>
                          </a:lnTo>
                          <a:lnTo>
                            <a:pt x="0" y="361801"/>
                          </a:lnTo>
                          <a:lnTo>
                            <a:pt x="180631" y="539"/>
                          </a:lnTo>
                          <a:lnTo>
                            <a:pt x="309285" y="539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>
                      <a:outerShdw blurRad="50800" dist="38100" dir="5400000" algn="t" rotWithShape="0">
                        <a:schemeClr val="tx1">
                          <a:lumMod val="50000"/>
                          <a:lumOff val="50000"/>
                          <a:alpha val="40000"/>
                        </a:scheme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00000" anchor="ctr">
                      <a:normAutofit/>
                    </a:bodyPr>
                    <a:lstStyle/>
                    <a:p>
                      <a:pPr algn="just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zh-CN" altLang="en-US" sz="1200" b="1" kern="0" dirty="0" smtClean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会计与财务信息化模块</a:t>
                      </a:r>
                      <a:endParaRPr lang="zh-CN" altLang="en-US" sz="1200" b="1" kern="0" dirty="0">
                        <a:solidFill>
                          <a:schemeClr val="bg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7" name="六边形 6"/>
                    <p:cNvSpPr/>
                    <p:nvPr>
                      <p:custDataLst>
                        <p:tags r:id="rId14"/>
                      </p:custDataLst>
                    </p:nvPr>
                  </p:nvSpPr>
                  <p:spPr>
                    <a:xfrm>
                      <a:off x="2254435" y="1947804"/>
                      <a:ext cx="735360" cy="528276"/>
                    </a:xfrm>
                    <a:prstGeom prst="hexagon">
                      <a:avLst/>
                    </a:prstGeom>
                    <a:grpFill/>
                    <a:ln>
                      <a:noFill/>
                    </a:ln>
                    <a:effectLst>
                      <a:innerShdw blurRad="63500" dist="63500" dir="12000000">
                        <a:prstClr val="black">
                          <a:alpha val="2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tIns="0" rIns="0" bIns="0" anchor="ctr"/>
                    <a:lstStyle/>
                    <a:p>
                      <a:pPr algn="just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CN" sz="1600" b="1" dirty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01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8" name="任意多边形 7"/>
                    <p:cNvSpPr/>
                    <p:nvPr>
                      <p:custDataLst>
                        <p:tags r:id="rId15"/>
                      </p:custDataLst>
                    </p:nvPr>
                  </p:nvSpPr>
                  <p:spPr>
                    <a:xfrm>
                      <a:off x="2200275" y="2733147"/>
                      <a:ext cx="5016500" cy="603249"/>
                    </a:xfrm>
                    <a:custGeom>
                      <a:avLst/>
                      <a:gdLst>
                        <a:gd name="connsiteX0" fmla="*/ 309285 w 5016918"/>
                        <a:gd name="connsiteY0" fmla="*/ 0 h 723600"/>
                        <a:gd name="connsiteX1" fmla="*/ 4643676 w 5016918"/>
                        <a:gd name="connsiteY1" fmla="*/ 0 h 723600"/>
                        <a:gd name="connsiteX2" fmla="*/ 4643676 w 5016918"/>
                        <a:gd name="connsiteY2" fmla="*/ 539 h 723600"/>
                        <a:gd name="connsiteX3" fmla="*/ 4836287 w 5016918"/>
                        <a:gd name="connsiteY3" fmla="*/ 539 h 723600"/>
                        <a:gd name="connsiteX4" fmla="*/ 5016918 w 5016918"/>
                        <a:gd name="connsiteY4" fmla="*/ 361801 h 723600"/>
                        <a:gd name="connsiteX5" fmla="*/ 4836287 w 5016918"/>
                        <a:gd name="connsiteY5" fmla="*/ 723062 h 723600"/>
                        <a:gd name="connsiteX6" fmla="*/ 4643676 w 5016918"/>
                        <a:gd name="connsiteY6" fmla="*/ 723062 h 723600"/>
                        <a:gd name="connsiteX7" fmla="*/ 4643676 w 5016918"/>
                        <a:gd name="connsiteY7" fmla="*/ 723600 h 723600"/>
                        <a:gd name="connsiteX8" fmla="*/ 309285 w 5016918"/>
                        <a:gd name="connsiteY8" fmla="*/ 723600 h 723600"/>
                        <a:gd name="connsiteX9" fmla="*/ 309285 w 5016918"/>
                        <a:gd name="connsiteY9" fmla="*/ 723062 h 723600"/>
                        <a:gd name="connsiteX10" fmla="*/ 180631 w 5016918"/>
                        <a:gd name="connsiteY10" fmla="*/ 723062 h 723600"/>
                        <a:gd name="connsiteX11" fmla="*/ 0 w 5016918"/>
                        <a:gd name="connsiteY11" fmla="*/ 361801 h 723600"/>
                        <a:gd name="connsiteX12" fmla="*/ 180631 w 5016918"/>
                        <a:gd name="connsiteY12" fmla="*/ 539 h 723600"/>
                        <a:gd name="connsiteX13" fmla="*/ 309285 w 5016918"/>
                        <a:gd name="connsiteY13" fmla="*/ 539 h 723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5016918" h="723600">
                          <a:moveTo>
                            <a:pt x="309285" y="0"/>
                          </a:moveTo>
                          <a:lnTo>
                            <a:pt x="4643676" y="0"/>
                          </a:lnTo>
                          <a:lnTo>
                            <a:pt x="4643676" y="539"/>
                          </a:lnTo>
                          <a:lnTo>
                            <a:pt x="4836287" y="539"/>
                          </a:lnTo>
                          <a:lnTo>
                            <a:pt x="5016918" y="361801"/>
                          </a:lnTo>
                          <a:lnTo>
                            <a:pt x="4836287" y="723062"/>
                          </a:lnTo>
                          <a:lnTo>
                            <a:pt x="4643676" y="723062"/>
                          </a:lnTo>
                          <a:lnTo>
                            <a:pt x="4643676" y="723600"/>
                          </a:lnTo>
                          <a:lnTo>
                            <a:pt x="309285" y="723600"/>
                          </a:lnTo>
                          <a:lnTo>
                            <a:pt x="309285" y="723062"/>
                          </a:lnTo>
                          <a:lnTo>
                            <a:pt x="180631" y="723062"/>
                          </a:lnTo>
                          <a:lnTo>
                            <a:pt x="0" y="361801"/>
                          </a:lnTo>
                          <a:lnTo>
                            <a:pt x="180631" y="539"/>
                          </a:lnTo>
                          <a:lnTo>
                            <a:pt x="309285" y="539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>
                      <a:outerShdw blurRad="50800" dist="38100" dir="5400000" algn="t" rotWithShape="0">
                        <a:schemeClr val="tx1">
                          <a:lumMod val="50000"/>
                          <a:lumOff val="50000"/>
                          <a:alpha val="40000"/>
                        </a:scheme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00000" anchor="ctr">
                      <a:normAutofit/>
                    </a:bodyPr>
                    <a:lstStyle/>
                    <a:p>
                      <a:pPr algn="just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zh-CN" altLang="en-US" sz="1200" b="1" kern="0" dirty="0" smtClean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企业运营模拟模块</a:t>
                      </a:r>
                      <a:endParaRPr lang="zh-CN" altLang="en-US" sz="1200" b="1" kern="0" dirty="0">
                        <a:solidFill>
                          <a:schemeClr val="bg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9" name="六边形 8"/>
                    <p:cNvSpPr/>
                    <p:nvPr>
                      <p:custDataLst>
                        <p:tags r:id="rId16"/>
                      </p:custDataLst>
                    </p:nvPr>
                  </p:nvSpPr>
                  <p:spPr>
                    <a:xfrm>
                      <a:off x="2254435" y="2771187"/>
                      <a:ext cx="735360" cy="528276"/>
                    </a:xfrm>
                    <a:prstGeom prst="hexagon">
                      <a:avLst/>
                    </a:prstGeom>
                    <a:grpFill/>
                    <a:ln>
                      <a:noFill/>
                    </a:ln>
                    <a:effectLst>
                      <a:innerShdw blurRad="63500" dist="63500" dir="12000000">
                        <a:prstClr val="black">
                          <a:alpha val="2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tIns="0" rIns="0" bIns="0" anchor="ctr"/>
                    <a:lstStyle/>
                    <a:p>
                      <a:pPr algn="just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CN" sz="1600" b="1" dirty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02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10" name="任意多边形 9"/>
                    <p:cNvSpPr/>
                    <p:nvPr>
                      <p:custDataLst>
                        <p:tags r:id="rId17"/>
                      </p:custDataLst>
                    </p:nvPr>
                  </p:nvSpPr>
                  <p:spPr>
                    <a:xfrm>
                      <a:off x="2200275" y="3557323"/>
                      <a:ext cx="5016500" cy="603250"/>
                    </a:xfrm>
                    <a:custGeom>
                      <a:avLst/>
                      <a:gdLst>
                        <a:gd name="connsiteX0" fmla="*/ 309285 w 5016918"/>
                        <a:gd name="connsiteY0" fmla="*/ 0 h 723600"/>
                        <a:gd name="connsiteX1" fmla="*/ 4643676 w 5016918"/>
                        <a:gd name="connsiteY1" fmla="*/ 0 h 723600"/>
                        <a:gd name="connsiteX2" fmla="*/ 4643676 w 5016918"/>
                        <a:gd name="connsiteY2" fmla="*/ 539 h 723600"/>
                        <a:gd name="connsiteX3" fmla="*/ 4836287 w 5016918"/>
                        <a:gd name="connsiteY3" fmla="*/ 539 h 723600"/>
                        <a:gd name="connsiteX4" fmla="*/ 5016918 w 5016918"/>
                        <a:gd name="connsiteY4" fmla="*/ 361801 h 723600"/>
                        <a:gd name="connsiteX5" fmla="*/ 4836287 w 5016918"/>
                        <a:gd name="connsiteY5" fmla="*/ 723062 h 723600"/>
                        <a:gd name="connsiteX6" fmla="*/ 4643676 w 5016918"/>
                        <a:gd name="connsiteY6" fmla="*/ 723062 h 723600"/>
                        <a:gd name="connsiteX7" fmla="*/ 4643676 w 5016918"/>
                        <a:gd name="connsiteY7" fmla="*/ 723600 h 723600"/>
                        <a:gd name="connsiteX8" fmla="*/ 309285 w 5016918"/>
                        <a:gd name="connsiteY8" fmla="*/ 723600 h 723600"/>
                        <a:gd name="connsiteX9" fmla="*/ 309285 w 5016918"/>
                        <a:gd name="connsiteY9" fmla="*/ 723062 h 723600"/>
                        <a:gd name="connsiteX10" fmla="*/ 180631 w 5016918"/>
                        <a:gd name="connsiteY10" fmla="*/ 723062 h 723600"/>
                        <a:gd name="connsiteX11" fmla="*/ 0 w 5016918"/>
                        <a:gd name="connsiteY11" fmla="*/ 361801 h 723600"/>
                        <a:gd name="connsiteX12" fmla="*/ 180631 w 5016918"/>
                        <a:gd name="connsiteY12" fmla="*/ 539 h 723600"/>
                        <a:gd name="connsiteX13" fmla="*/ 309285 w 5016918"/>
                        <a:gd name="connsiteY13" fmla="*/ 539 h 723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5016918" h="723600">
                          <a:moveTo>
                            <a:pt x="309285" y="0"/>
                          </a:moveTo>
                          <a:lnTo>
                            <a:pt x="4643676" y="0"/>
                          </a:lnTo>
                          <a:lnTo>
                            <a:pt x="4643676" y="539"/>
                          </a:lnTo>
                          <a:lnTo>
                            <a:pt x="4836287" y="539"/>
                          </a:lnTo>
                          <a:lnTo>
                            <a:pt x="5016918" y="361801"/>
                          </a:lnTo>
                          <a:lnTo>
                            <a:pt x="4836287" y="723062"/>
                          </a:lnTo>
                          <a:lnTo>
                            <a:pt x="4643676" y="723062"/>
                          </a:lnTo>
                          <a:lnTo>
                            <a:pt x="4643676" y="723600"/>
                          </a:lnTo>
                          <a:lnTo>
                            <a:pt x="309285" y="723600"/>
                          </a:lnTo>
                          <a:lnTo>
                            <a:pt x="309285" y="723062"/>
                          </a:lnTo>
                          <a:lnTo>
                            <a:pt x="180631" y="723062"/>
                          </a:lnTo>
                          <a:lnTo>
                            <a:pt x="0" y="361801"/>
                          </a:lnTo>
                          <a:lnTo>
                            <a:pt x="180631" y="539"/>
                          </a:lnTo>
                          <a:lnTo>
                            <a:pt x="309285" y="539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>
                      <a:outerShdw blurRad="50800" dist="38100" dir="5400000" algn="t" rotWithShape="0">
                        <a:schemeClr val="tx1">
                          <a:lumMod val="50000"/>
                          <a:lumOff val="50000"/>
                          <a:alpha val="40000"/>
                        </a:scheme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00000" anchor="ctr">
                      <a:normAutofit/>
                    </a:bodyPr>
                    <a:lstStyle/>
                    <a:p>
                      <a:pPr algn="just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zh-CN" altLang="en-US" sz="1200" b="1" kern="0" dirty="0" smtClean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人力资源管理模块</a:t>
                      </a:r>
                      <a:endParaRPr lang="zh-CN" altLang="en-US" sz="1200" b="1" kern="0" dirty="0">
                        <a:solidFill>
                          <a:schemeClr val="bg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11" name="六边形 10"/>
                    <p:cNvSpPr/>
                    <p:nvPr>
                      <p:custDataLst>
                        <p:tags r:id="rId18"/>
                      </p:custDataLst>
                    </p:nvPr>
                  </p:nvSpPr>
                  <p:spPr>
                    <a:xfrm>
                      <a:off x="2254435" y="3594570"/>
                      <a:ext cx="735360" cy="528276"/>
                    </a:xfrm>
                    <a:prstGeom prst="hexagon">
                      <a:avLst/>
                    </a:prstGeom>
                    <a:grpFill/>
                    <a:ln>
                      <a:noFill/>
                    </a:ln>
                    <a:effectLst>
                      <a:innerShdw blurRad="63500" dist="63500" dir="12000000">
                        <a:prstClr val="black">
                          <a:alpha val="2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tIns="0" rIns="0" bIns="0" anchor="ctr"/>
                    <a:lstStyle/>
                    <a:p>
                      <a:pPr algn="just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CN" sz="1600" b="1" dirty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03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12" name="任意多边形 11"/>
                    <p:cNvSpPr/>
                    <p:nvPr>
                      <p:custDataLst>
                        <p:tags r:id="rId19"/>
                      </p:custDataLst>
                    </p:nvPr>
                  </p:nvSpPr>
                  <p:spPr>
                    <a:xfrm>
                      <a:off x="2200275" y="4380178"/>
                      <a:ext cx="5016500" cy="603250"/>
                    </a:xfrm>
                    <a:custGeom>
                      <a:avLst/>
                      <a:gdLst>
                        <a:gd name="connsiteX0" fmla="*/ 309285 w 5016918"/>
                        <a:gd name="connsiteY0" fmla="*/ 0 h 723600"/>
                        <a:gd name="connsiteX1" fmla="*/ 4643676 w 5016918"/>
                        <a:gd name="connsiteY1" fmla="*/ 0 h 723600"/>
                        <a:gd name="connsiteX2" fmla="*/ 4643676 w 5016918"/>
                        <a:gd name="connsiteY2" fmla="*/ 539 h 723600"/>
                        <a:gd name="connsiteX3" fmla="*/ 4836287 w 5016918"/>
                        <a:gd name="connsiteY3" fmla="*/ 539 h 723600"/>
                        <a:gd name="connsiteX4" fmla="*/ 5016918 w 5016918"/>
                        <a:gd name="connsiteY4" fmla="*/ 361801 h 723600"/>
                        <a:gd name="connsiteX5" fmla="*/ 4836287 w 5016918"/>
                        <a:gd name="connsiteY5" fmla="*/ 723062 h 723600"/>
                        <a:gd name="connsiteX6" fmla="*/ 4643676 w 5016918"/>
                        <a:gd name="connsiteY6" fmla="*/ 723062 h 723600"/>
                        <a:gd name="connsiteX7" fmla="*/ 4643676 w 5016918"/>
                        <a:gd name="connsiteY7" fmla="*/ 723600 h 723600"/>
                        <a:gd name="connsiteX8" fmla="*/ 309285 w 5016918"/>
                        <a:gd name="connsiteY8" fmla="*/ 723600 h 723600"/>
                        <a:gd name="connsiteX9" fmla="*/ 309285 w 5016918"/>
                        <a:gd name="connsiteY9" fmla="*/ 723062 h 723600"/>
                        <a:gd name="connsiteX10" fmla="*/ 180631 w 5016918"/>
                        <a:gd name="connsiteY10" fmla="*/ 723062 h 723600"/>
                        <a:gd name="connsiteX11" fmla="*/ 0 w 5016918"/>
                        <a:gd name="connsiteY11" fmla="*/ 361801 h 723600"/>
                        <a:gd name="connsiteX12" fmla="*/ 180631 w 5016918"/>
                        <a:gd name="connsiteY12" fmla="*/ 539 h 723600"/>
                        <a:gd name="connsiteX13" fmla="*/ 309285 w 5016918"/>
                        <a:gd name="connsiteY13" fmla="*/ 539 h 723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5016918" h="723600">
                          <a:moveTo>
                            <a:pt x="309285" y="0"/>
                          </a:moveTo>
                          <a:lnTo>
                            <a:pt x="4643676" y="0"/>
                          </a:lnTo>
                          <a:lnTo>
                            <a:pt x="4643676" y="539"/>
                          </a:lnTo>
                          <a:lnTo>
                            <a:pt x="4836287" y="539"/>
                          </a:lnTo>
                          <a:lnTo>
                            <a:pt x="5016918" y="361801"/>
                          </a:lnTo>
                          <a:lnTo>
                            <a:pt x="4836287" y="723062"/>
                          </a:lnTo>
                          <a:lnTo>
                            <a:pt x="4643676" y="723062"/>
                          </a:lnTo>
                          <a:lnTo>
                            <a:pt x="4643676" y="723600"/>
                          </a:lnTo>
                          <a:lnTo>
                            <a:pt x="309285" y="723600"/>
                          </a:lnTo>
                          <a:lnTo>
                            <a:pt x="309285" y="723062"/>
                          </a:lnTo>
                          <a:lnTo>
                            <a:pt x="180631" y="723062"/>
                          </a:lnTo>
                          <a:lnTo>
                            <a:pt x="0" y="361801"/>
                          </a:lnTo>
                          <a:lnTo>
                            <a:pt x="180631" y="539"/>
                          </a:lnTo>
                          <a:lnTo>
                            <a:pt x="309285" y="539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>
                      <a:outerShdw blurRad="50800" dist="38100" dir="5400000" algn="t" rotWithShape="0">
                        <a:schemeClr val="tx1">
                          <a:lumMod val="50000"/>
                          <a:lumOff val="50000"/>
                          <a:alpha val="40000"/>
                        </a:scheme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00000" anchor="ctr">
                      <a:normAutofit/>
                    </a:bodyPr>
                    <a:lstStyle/>
                    <a:p>
                      <a:pPr algn="just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zh-CN" altLang="en-US" sz="1200" b="1" kern="0" dirty="0" smtClean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物流管理模块</a:t>
                      </a:r>
                      <a:endParaRPr lang="zh-CN" altLang="en-US" sz="1200" b="1" kern="0" dirty="0">
                        <a:solidFill>
                          <a:schemeClr val="bg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13" name="六边形 12"/>
                    <p:cNvSpPr/>
                    <p:nvPr>
                      <p:custDataLst>
                        <p:tags r:id="rId20"/>
                      </p:custDataLst>
                    </p:nvPr>
                  </p:nvSpPr>
                  <p:spPr>
                    <a:xfrm>
                      <a:off x="2254435" y="4417953"/>
                      <a:ext cx="735360" cy="528276"/>
                    </a:xfrm>
                    <a:prstGeom prst="hexagon">
                      <a:avLst/>
                    </a:prstGeom>
                    <a:grpFill/>
                    <a:ln>
                      <a:noFill/>
                    </a:ln>
                    <a:effectLst>
                      <a:innerShdw blurRad="63500" dist="63500" dir="12000000">
                        <a:prstClr val="black">
                          <a:alpha val="2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tIns="0" rIns="0" bIns="0" anchor="ctr"/>
                    <a:lstStyle/>
                    <a:p>
                      <a:pPr algn="just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CN" sz="1600" b="1" dirty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04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</p:grpSp>
              <p:grpSp>
                <p:nvGrpSpPr>
                  <p:cNvPr id="14" name="组合 13"/>
                  <p:cNvGrpSpPr/>
                  <p:nvPr/>
                </p:nvGrpSpPr>
                <p:grpSpPr>
                  <a:xfrm>
                    <a:off x="4496737" y="2469896"/>
                    <a:ext cx="3114072" cy="1638881"/>
                    <a:chOff x="2200275" y="1910292"/>
                    <a:chExt cx="5016500" cy="3073136"/>
                  </a:xfrm>
                  <a:solidFill>
                    <a:srgbClr val="5B93F9"/>
                  </a:solidFill>
                </p:grpSpPr>
                <p:sp>
                  <p:nvSpPr>
                    <p:cNvPr id="15" name="任意多边形 14"/>
                    <p:cNvSpPr/>
                    <p:nvPr>
                      <p:custDataLst>
                        <p:tags r:id="rId6"/>
                      </p:custDataLst>
                    </p:nvPr>
                  </p:nvSpPr>
                  <p:spPr>
                    <a:xfrm>
                      <a:off x="2200275" y="1910292"/>
                      <a:ext cx="5016500" cy="603249"/>
                    </a:xfrm>
                    <a:custGeom>
                      <a:avLst/>
                      <a:gdLst>
                        <a:gd name="connsiteX0" fmla="*/ 309285 w 5016918"/>
                        <a:gd name="connsiteY0" fmla="*/ 0 h 723600"/>
                        <a:gd name="connsiteX1" fmla="*/ 4643676 w 5016918"/>
                        <a:gd name="connsiteY1" fmla="*/ 0 h 723600"/>
                        <a:gd name="connsiteX2" fmla="*/ 4643676 w 5016918"/>
                        <a:gd name="connsiteY2" fmla="*/ 539 h 723600"/>
                        <a:gd name="connsiteX3" fmla="*/ 4836287 w 5016918"/>
                        <a:gd name="connsiteY3" fmla="*/ 539 h 723600"/>
                        <a:gd name="connsiteX4" fmla="*/ 5016918 w 5016918"/>
                        <a:gd name="connsiteY4" fmla="*/ 361801 h 723600"/>
                        <a:gd name="connsiteX5" fmla="*/ 4836287 w 5016918"/>
                        <a:gd name="connsiteY5" fmla="*/ 723062 h 723600"/>
                        <a:gd name="connsiteX6" fmla="*/ 4643676 w 5016918"/>
                        <a:gd name="connsiteY6" fmla="*/ 723062 h 723600"/>
                        <a:gd name="connsiteX7" fmla="*/ 4643676 w 5016918"/>
                        <a:gd name="connsiteY7" fmla="*/ 723600 h 723600"/>
                        <a:gd name="connsiteX8" fmla="*/ 309285 w 5016918"/>
                        <a:gd name="connsiteY8" fmla="*/ 723600 h 723600"/>
                        <a:gd name="connsiteX9" fmla="*/ 309285 w 5016918"/>
                        <a:gd name="connsiteY9" fmla="*/ 723062 h 723600"/>
                        <a:gd name="connsiteX10" fmla="*/ 180631 w 5016918"/>
                        <a:gd name="connsiteY10" fmla="*/ 723062 h 723600"/>
                        <a:gd name="connsiteX11" fmla="*/ 0 w 5016918"/>
                        <a:gd name="connsiteY11" fmla="*/ 361801 h 723600"/>
                        <a:gd name="connsiteX12" fmla="*/ 180631 w 5016918"/>
                        <a:gd name="connsiteY12" fmla="*/ 539 h 723600"/>
                        <a:gd name="connsiteX13" fmla="*/ 309285 w 5016918"/>
                        <a:gd name="connsiteY13" fmla="*/ 539 h 723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5016918" h="723600">
                          <a:moveTo>
                            <a:pt x="309285" y="0"/>
                          </a:moveTo>
                          <a:lnTo>
                            <a:pt x="4643676" y="0"/>
                          </a:lnTo>
                          <a:lnTo>
                            <a:pt x="4643676" y="539"/>
                          </a:lnTo>
                          <a:lnTo>
                            <a:pt x="4836287" y="539"/>
                          </a:lnTo>
                          <a:lnTo>
                            <a:pt x="5016918" y="361801"/>
                          </a:lnTo>
                          <a:lnTo>
                            <a:pt x="4836287" y="723062"/>
                          </a:lnTo>
                          <a:lnTo>
                            <a:pt x="4643676" y="723062"/>
                          </a:lnTo>
                          <a:lnTo>
                            <a:pt x="4643676" y="723600"/>
                          </a:lnTo>
                          <a:lnTo>
                            <a:pt x="309285" y="723600"/>
                          </a:lnTo>
                          <a:lnTo>
                            <a:pt x="309285" y="723062"/>
                          </a:lnTo>
                          <a:lnTo>
                            <a:pt x="180631" y="723062"/>
                          </a:lnTo>
                          <a:lnTo>
                            <a:pt x="0" y="361801"/>
                          </a:lnTo>
                          <a:lnTo>
                            <a:pt x="180631" y="539"/>
                          </a:lnTo>
                          <a:lnTo>
                            <a:pt x="309285" y="539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>
                      <a:outerShdw blurRad="50800" dist="38100" dir="5400000" algn="t" rotWithShape="0">
                        <a:schemeClr val="tx1">
                          <a:lumMod val="50000"/>
                          <a:lumOff val="50000"/>
                          <a:alpha val="40000"/>
                        </a:scheme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00000" anchor="ctr">
                      <a:normAutofit/>
                    </a:bodyPr>
                    <a:lstStyle/>
                    <a:p>
                      <a:pPr algn="just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zh-CN" altLang="en-US" sz="1200" b="1" kern="0" dirty="0" smtClean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酒店管理模块</a:t>
                      </a:r>
                      <a:endParaRPr lang="zh-CN" altLang="en-US" sz="1200" b="1" kern="0" dirty="0">
                        <a:solidFill>
                          <a:schemeClr val="bg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17" name="任意多边形 16"/>
                    <p:cNvSpPr/>
                    <p:nvPr>
                      <p:custDataLst>
                        <p:tags r:id="rId7"/>
                      </p:custDataLst>
                    </p:nvPr>
                  </p:nvSpPr>
                  <p:spPr>
                    <a:xfrm>
                      <a:off x="2200275" y="2733146"/>
                      <a:ext cx="5016500" cy="603250"/>
                    </a:xfrm>
                    <a:custGeom>
                      <a:avLst/>
                      <a:gdLst>
                        <a:gd name="connsiteX0" fmla="*/ 309285 w 5016918"/>
                        <a:gd name="connsiteY0" fmla="*/ 0 h 723600"/>
                        <a:gd name="connsiteX1" fmla="*/ 4643676 w 5016918"/>
                        <a:gd name="connsiteY1" fmla="*/ 0 h 723600"/>
                        <a:gd name="connsiteX2" fmla="*/ 4643676 w 5016918"/>
                        <a:gd name="connsiteY2" fmla="*/ 539 h 723600"/>
                        <a:gd name="connsiteX3" fmla="*/ 4836287 w 5016918"/>
                        <a:gd name="connsiteY3" fmla="*/ 539 h 723600"/>
                        <a:gd name="connsiteX4" fmla="*/ 5016918 w 5016918"/>
                        <a:gd name="connsiteY4" fmla="*/ 361801 h 723600"/>
                        <a:gd name="connsiteX5" fmla="*/ 4836287 w 5016918"/>
                        <a:gd name="connsiteY5" fmla="*/ 723062 h 723600"/>
                        <a:gd name="connsiteX6" fmla="*/ 4643676 w 5016918"/>
                        <a:gd name="connsiteY6" fmla="*/ 723062 h 723600"/>
                        <a:gd name="connsiteX7" fmla="*/ 4643676 w 5016918"/>
                        <a:gd name="connsiteY7" fmla="*/ 723600 h 723600"/>
                        <a:gd name="connsiteX8" fmla="*/ 309285 w 5016918"/>
                        <a:gd name="connsiteY8" fmla="*/ 723600 h 723600"/>
                        <a:gd name="connsiteX9" fmla="*/ 309285 w 5016918"/>
                        <a:gd name="connsiteY9" fmla="*/ 723062 h 723600"/>
                        <a:gd name="connsiteX10" fmla="*/ 180631 w 5016918"/>
                        <a:gd name="connsiteY10" fmla="*/ 723062 h 723600"/>
                        <a:gd name="connsiteX11" fmla="*/ 0 w 5016918"/>
                        <a:gd name="connsiteY11" fmla="*/ 361801 h 723600"/>
                        <a:gd name="connsiteX12" fmla="*/ 180631 w 5016918"/>
                        <a:gd name="connsiteY12" fmla="*/ 539 h 723600"/>
                        <a:gd name="connsiteX13" fmla="*/ 309285 w 5016918"/>
                        <a:gd name="connsiteY13" fmla="*/ 539 h 723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5016918" h="723600">
                          <a:moveTo>
                            <a:pt x="309285" y="0"/>
                          </a:moveTo>
                          <a:lnTo>
                            <a:pt x="4643676" y="0"/>
                          </a:lnTo>
                          <a:lnTo>
                            <a:pt x="4643676" y="539"/>
                          </a:lnTo>
                          <a:lnTo>
                            <a:pt x="4836287" y="539"/>
                          </a:lnTo>
                          <a:lnTo>
                            <a:pt x="5016918" y="361801"/>
                          </a:lnTo>
                          <a:lnTo>
                            <a:pt x="4836287" y="723062"/>
                          </a:lnTo>
                          <a:lnTo>
                            <a:pt x="4643676" y="723062"/>
                          </a:lnTo>
                          <a:lnTo>
                            <a:pt x="4643676" y="723600"/>
                          </a:lnTo>
                          <a:lnTo>
                            <a:pt x="309285" y="723600"/>
                          </a:lnTo>
                          <a:lnTo>
                            <a:pt x="309285" y="723062"/>
                          </a:lnTo>
                          <a:lnTo>
                            <a:pt x="180631" y="723062"/>
                          </a:lnTo>
                          <a:lnTo>
                            <a:pt x="0" y="361801"/>
                          </a:lnTo>
                          <a:lnTo>
                            <a:pt x="180631" y="539"/>
                          </a:lnTo>
                          <a:lnTo>
                            <a:pt x="309285" y="539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>
                      <a:outerShdw blurRad="50800" dist="38100" dir="5400000" algn="t" rotWithShape="0">
                        <a:schemeClr val="tx1">
                          <a:lumMod val="50000"/>
                          <a:lumOff val="50000"/>
                          <a:alpha val="40000"/>
                        </a:scheme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00000" anchor="ctr">
                      <a:normAutofit/>
                    </a:bodyPr>
                    <a:lstStyle/>
                    <a:p>
                      <a:pPr algn="just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zh-CN" altLang="en-US" sz="1200" b="1" kern="0" dirty="0" smtClean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创新创业模块</a:t>
                      </a:r>
                      <a:endParaRPr lang="zh-CN" altLang="en-US" sz="1200" b="1" kern="0" dirty="0">
                        <a:solidFill>
                          <a:schemeClr val="bg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18" name="六边形 17"/>
                    <p:cNvSpPr/>
                    <p:nvPr>
                      <p:custDataLst>
                        <p:tags r:id="rId8"/>
                      </p:custDataLst>
                    </p:nvPr>
                  </p:nvSpPr>
                  <p:spPr>
                    <a:xfrm>
                      <a:off x="2304203" y="1936375"/>
                      <a:ext cx="735359" cy="528276"/>
                    </a:xfrm>
                    <a:prstGeom prst="hexagon">
                      <a:avLst/>
                    </a:prstGeom>
                    <a:grpFill/>
                    <a:ln>
                      <a:noFill/>
                    </a:ln>
                    <a:effectLst>
                      <a:innerShdw blurRad="63500" dist="63500" dir="12000000">
                        <a:prstClr val="black">
                          <a:alpha val="2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tIns="0" rIns="0" bIns="0" anchor="ctr"/>
                    <a:lstStyle/>
                    <a:p>
                      <a:pPr algn="just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CN" sz="1600" b="1" dirty="0" smtClean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06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19" name="任意多边形 18"/>
                    <p:cNvSpPr/>
                    <p:nvPr>
                      <p:custDataLst>
                        <p:tags r:id="rId9"/>
                      </p:custDataLst>
                    </p:nvPr>
                  </p:nvSpPr>
                  <p:spPr>
                    <a:xfrm>
                      <a:off x="2200275" y="3557323"/>
                      <a:ext cx="5016500" cy="603250"/>
                    </a:xfrm>
                    <a:custGeom>
                      <a:avLst/>
                      <a:gdLst>
                        <a:gd name="connsiteX0" fmla="*/ 309285 w 5016918"/>
                        <a:gd name="connsiteY0" fmla="*/ 0 h 723600"/>
                        <a:gd name="connsiteX1" fmla="*/ 4643676 w 5016918"/>
                        <a:gd name="connsiteY1" fmla="*/ 0 h 723600"/>
                        <a:gd name="connsiteX2" fmla="*/ 4643676 w 5016918"/>
                        <a:gd name="connsiteY2" fmla="*/ 539 h 723600"/>
                        <a:gd name="connsiteX3" fmla="*/ 4836287 w 5016918"/>
                        <a:gd name="connsiteY3" fmla="*/ 539 h 723600"/>
                        <a:gd name="connsiteX4" fmla="*/ 5016918 w 5016918"/>
                        <a:gd name="connsiteY4" fmla="*/ 361801 h 723600"/>
                        <a:gd name="connsiteX5" fmla="*/ 4836287 w 5016918"/>
                        <a:gd name="connsiteY5" fmla="*/ 723062 h 723600"/>
                        <a:gd name="connsiteX6" fmla="*/ 4643676 w 5016918"/>
                        <a:gd name="connsiteY6" fmla="*/ 723062 h 723600"/>
                        <a:gd name="connsiteX7" fmla="*/ 4643676 w 5016918"/>
                        <a:gd name="connsiteY7" fmla="*/ 723600 h 723600"/>
                        <a:gd name="connsiteX8" fmla="*/ 309285 w 5016918"/>
                        <a:gd name="connsiteY8" fmla="*/ 723600 h 723600"/>
                        <a:gd name="connsiteX9" fmla="*/ 309285 w 5016918"/>
                        <a:gd name="connsiteY9" fmla="*/ 723062 h 723600"/>
                        <a:gd name="connsiteX10" fmla="*/ 180631 w 5016918"/>
                        <a:gd name="connsiteY10" fmla="*/ 723062 h 723600"/>
                        <a:gd name="connsiteX11" fmla="*/ 0 w 5016918"/>
                        <a:gd name="connsiteY11" fmla="*/ 361801 h 723600"/>
                        <a:gd name="connsiteX12" fmla="*/ 180631 w 5016918"/>
                        <a:gd name="connsiteY12" fmla="*/ 539 h 723600"/>
                        <a:gd name="connsiteX13" fmla="*/ 309285 w 5016918"/>
                        <a:gd name="connsiteY13" fmla="*/ 539 h 723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5016918" h="723600">
                          <a:moveTo>
                            <a:pt x="309285" y="0"/>
                          </a:moveTo>
                          <a:lnTo>
                            <a:pt x="4643676" y="0"/>
                          </a:lnTo>
                          <a:lnTo>
                            <a:pt x="4643676" y="539"/>
                          </a:lnTo>
                          <a:lnTo>
                            <a:pt x="4836287" y="539"/>
                          </a:lnTo>
                          <a:lnTo>
                            <a:pt x="5016918" y="361801"/>
                          </a:lnTo>
                          <a:lnTo>
                            <a:pt x="4836287" y="723062"/>
                          </a:lnTo>
                          <a:lnTo>
                            <a:pt x="4643676" y="723062"/>
                          </a:lnTo>
                          <a:lnTo>
                            <a:pt x="4643676" y="723600"/>
                          </a:lnTo>
                          <a:lnTo>
                            <a:pt x="309285" y="723600"/>
                          </a:lnTo>
                          <a:lnTo>
                            <a:pt x="309285" y="723062"/>
                          </a:lnTo>
                          <a:lnTo>
                            <a:pt x="180631" y="723062"/>
                          </a:lnTo>
                          <a:lnTo>
                            <a:pt x="0" y="361801"/>
                          </a:lnTo>
                          <a:lnTo>
                            <a:pt x="180631" y="539"/>
                          </a:lnTo>
                          <a:lnTo>
                            <a:pt x="309285" y="539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>
                      <a:outerShdw blurRad="50800" dist="38100" dir="5400000" algn="t" rotWithShape="0">
                        <a:schemeClr val="tx1">
                          <a:lumMod val="50000"/>
                          <a:lumOff val="50000"/>
                          <a:alpha val="40000"/>
                        </a:scheme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00000" anchor="ctr">
                      <a:normAutofit/>
                    </a:bodyPr>
                    <a:lstStyle/>
                    <a:p>
                      <a:pPr algn="just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zh-CN" altLang="en-US" sz="1200" b="1" kern="0" dirty="0" smtClean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会展管理模块</a:t>
                      </a:r>
                      <a:endParaRPr lang="zh-CN" altLang="en-US" sz="1200" b="1" kern="0" dirty="0">
                        <a:solidFill>
                          <a:schemeClr val="bg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20" name="六边形 19"/>
                    <p:cNvSpPr/>
                    <p:nvPr>
                      <p:custDataLst>
                        <p:tags r:id="rId10"/>
                      </p:custDataLst>
                    </p:nvPr>
                  </p:nvSpPr>
                  <p:spPr>
                    <a:xfrm>
                      <a:off x="2314592" y="2790726"/>
                      <a:ext cx="735359" cy="528276"/>
                    </a:xfrm>
                    <a:prstGeom prst="hexagon">
                      <a:avLst/>
                    </a:prstGeom>
                    <a:grpFill/>
                    <a:ln>
                      <a:noFill/>
                    </a:ln>
                    <a:effectLst>
                      <a:innerShdw blurRad="63500" dist="63500" dir="12000000">
                        <a:prstClr val="black">
                          <a:alpha val="2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tIns="0" rIns="0" bIns="0" anchor="ctr"/>
                    <a:lstStyle/>
                    <a:p>
                      <a:pPr algn="just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CN" sz="1600" b="1" dirty="0" smtClean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07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21" name="任意多边形 20"/>
                    <p:cNvSpPr/>
                    <p:nvPr>
                      <p:custDataLst>
                        <p:tags r:id="rId11"/>
                      </p:custDataLst>
                    </p:nvPr>
                  </p:nvSpPr>
                  <p:spPr>
                    <a:xfrm>
                      <a:off x="2200275" y="4380178"/>
                      <a:ext cx="5016500" cy="603250"/>
                    </a:xfrm>
                    <a:custGeom>
                      <a:avLst/>
                      <a:gdLst>
                        <a:gd name="connsiteX0" fmla="*/ 309285 w 5016918"/>
                        <a:gd name="connsiteY0" fmla="*/ 0 h 723600"/>
                        <a:gd name="connsiteX1" fmla="*/ 4643676 w 5016918"/>
                        <a:gd name="connsiteY1" fmla="*/ 0 h 723600"/>
                        <a:gd name="connsiteX2" fmla="*/ 4643676 w 5016918"/>
                        <a:gd name="connsiteY2" fmla="*/ 539 h 723600"/>
                        <a:gd name="connsiteX3" fmla="*/ 4836287 w 5016918"/>
                        <a:gd name="connsiteY3" fmla="*/ 539 h 723600"/>
                        <a:gd name="connsiteX4" fmla="*/ 5016918 w 5016918"/>
                        <a:gd name="connsiteY4" fmla="*/ 361801 h 723600"/>
                        <a:gd name="connsiteX5" fmla="*/ 4836287 w 5016918"/>
                        <a:gd name="connsiteY5" fmla="*/ 723062 h 723600"/>
                        <a:gd name="connsiteX6" fmla="*/ 4643676 w 5016918"/>
                        <a:gd name="connsiteY6" fmla="*/ 723062 h 723600"/>
                        <a:gd name="connsiteX7" fmla="*/ 4643676 w 5016918"/>
                        <a:gd name="connsiteY7" fmla="*/ 723600 h 723600"/>
                        <a:gd name="connsiteX8" fmla="*/ 309285 w 5016918"/>
                        <a:gd name="connsiteY8" fmla="*/ 723600 h 723600"/>
                        <a:gd name="connsiteX9" fmla="*/ 309285 w 5016918"/>
                        <a:gd name="connsiteY9" fmla="*/ 723062 h 723600"/>
                        <a:gd name="connsiteX10" fmla="*/ 180631 w 5016918"/>
                        <a:gd name="connsiteY10" fmla="*/ 723062 h 723600"/>
                        <a:gd name="connsiteX11" fmla="*/ 0 w 5016918"/>
                        <a:gd name="connsiteY11" fmla="*/ 361801 h 723600"/>
                        <a:gd name="connsiteX12" fmla="*/ 180631 w 5016918"/>
                        <a:gd name="connsiteY12" fmla="*/ 539 h 723600"/>
                        <a:gd name="connsiteX13" fmla="*/ 309285 w 5016918"/>
                        <a:gd name="connsiteY13" fmla="*/ 539 h 723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5016918" h="723600">
                          <a:moveTo>
                            <a:pt x="309285" y="0"/>
                          </a:moveTo>
                          <a:lnTo>
                            <a:pt x="4643676" y="0"/>
                          </a:lnTo>
                          <a:lnTo>
                            <a:pt x="4643676" y="539"/>
                          </a:lnTo>
                          <a:lnTo>
                            <a:pt x="4836287" y="539"/>
                          </a:lnTo>
                          <a:lnTo>
                            <a:pt x="5016918" y="361801"/>
                          </a:lnTo>
                          <a:lnTo>
                            <a:pt x="4836287" y="723062"/>
                          </a:lnTo>
                          <a:lnTo>
                            <a:pt x="4643676" y="723062"/>
                          </a:lnTo>
                          <a:lnTo>
                            <a:pt x="4643676" y="723600"/>
                          </a:lnTo>
                          <a:lnTo>
                            <a:pt x="309285" y="723600"/>
                          </a:lnTo>
                          <a:lnTo>
                            <a:pt x="309285" y="723062"/>
                          </a:lnTo>
                          <a:lnTo>
                            <a:pt x="180631" y="723062"/>
                          </a:lnTo>
                          <a:lnTo>
                            <a:pt x="0" y="361801"/>
                          </a:lnTo>
                          <a:lnTo>
                            <a:pt x="180631" y="539"/>
                          </a:lnTo>
                          <a:lnTo>
                            <a:pt x="309285" y="539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>
                      <a:outerShdw blurRad="50800" dist="38100" dir="5400000" algn="t" rotWithShape="0">
                        <a:schemeClr val="tx1">
                          <a:lumMod val="50000"/>
                          <a:lumOff val="50000"/>
                          <a:alpha val="40000"/>
                        </a:scheme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00000" anchor="ctr">
                      <a:normAutofit/>
                    </a:bodyPr>
                    <a:lstStyle/>
                    <a:p>
                      <a:pPr algn="just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zh-CN" altLang="en-US" sz="1200" b="1" kern="0" dirty="0" smtClean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土地与工程管理模块</a:t>
                      </a:r>
                      <a:endParaRPr lang="zh-CN" altLang="en-US" sz="1200" b="1" kern="0" dirty="0">
                        <a:solidFill>
                          <a:schemeClr val="bg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22" name="六边形 21"/>
                    <p:cNvSpPr/>
                    <p:nvPr>
                      <p:custDataLst>
                        <p:tags r:id="rId12"/>
                      </p:custDataLst>
                    </p:nvPr>
                  </p:nvSpPr>
                  <p:spPr>
                    <a:xfrm>
                      <a:off x="2282771" y="3583141"/>
                      <a:ext cx="735359" cy="528276"/>
                    </a:xfrm>
                    <a:prstGeom prst="hexagon">
                      <a:avLst/>
                    </a:prstGeom>
                    <a:grpFill/>
                    <a:ln>
                      <a:noFill/>
                    </a:ln>
                    <a:effectLst>
                      <a:innerShdw blurRad="63500" dist="63500" dir="12000000">
                        <a:prstClr val="black">
                          <a:alpha val="2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tIns="0" rIns="0" bIns="0" anchor="ctr"/>
                    <a:lstStyle/>
                    <a:p>
                      <a:pPr algn="just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CN" sz="1600" b="1" dirty="0" smtClean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08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</p:grpSp>
              <p:sp>
                <p:nvSpPr>
                  <p:cNvPr id="30" name="任意多边形 29"/>
                  <p:cNvSpPr/>
                  <p:nvPr>
                    <p:custDataLst>
                      <p:tags r:id="rId5"/>
                    </p:custDataLst>
                  </p:nvPr>
                </p:nvSpPr>
                <p:spPr>
                  <a:xfrm>
                    <a:off x="1282945" y="3963497"/>
                    <a:ext cx="3114072" cy="321709"/>
                  </a:xfrm>
                  <a:custGeom>
                    <a:avLst/>
                    <a:gdLst>
                      <a:gd name="connsiteX0" fmla="*/ 309285 w 5016918"/>
                      <a:gd name="connsiteY0" fmla="*/ 0 h 723600"/>
                      <a:gd name="connsiteX1" fmla="*/ 4643676 w 5016918"/>
                      <a:gd name="connsiteY1" fmla="*/ 0 h 723600"/>
                      <a:gd name="connsiteX2" fmla="*/ 4643676 w 5016918"/>
                      <a:gd name="connsiteY2" fmla="*/ 539 h 723600"/>
                      <a:gd name="connsiteX3" fmla="*/ 4836287 w 5016918"/>
                      <a:gd name="connsiteY3" fmla="*/ 539 h 723600"/>
                      <a:gd name="connsiteX4" fmla="*/ 5016918 w 5016918"/>
                      <a:gd name="connsiteY4" fmla="*/ 361801 h 723600"/>
                      <a:gd name="connsiteX5" fmla="*/ 4836287 w 5016918"/>
                      <a:gd name="connsiteY5" fmla="*/ 723062 h 723600"/>
                      <a:gd name="connsiteX6" fmla="*/ 4643676 w 5016918"/>
                      <a:gd name="connsiteY6" fmla="*/ 723062 h 723600"/>
                      <a:gd name="connsiteX7" fmla="*/ 4643676 w 5016918"/>
                      <a:gd name="connsiteY7" fmla="*/ 723600 h 723600"/>
                      <a:gd name="connsiteX8" fmla="*/ 309285 w 5016918"/>
                      <a:gd name="connsiteY8" fmla="*/ 723600 h 723600"/>
                      <a:gd name="connsiteX9" fmla="*/ 309285 w 5016918"/>
                      <a:gd name="connsiteY9" fmla="*/ 723062 h 723600"/>
                      <a:gd name="connsiteX10" fmla="*/ 180631 w 5016918"/>
                      <a:gd name="connsiteY10" fmla="*/ 723062 h 723600"/>
                      <a:gd name="connsiteX11" fmla="*/ 0 w 5016918"/>
                      <a:gd name="connsiteY11" fmla="*/ 361801 h 723600"/>
                      <a:gd name="connsiteX12" fmla="*/ 180631 w 5016918"/>
                      <a:gd name="connsiteY12" fmla="*/ 539 h 723600"/>
                      <a:gd name="connsiteX13" fmla="*/ 309285 w 5016918"/>
                      <a:gd name="connsiteY13" fmla="*/ 539 h 723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016918" h="723600">
                        <a:moveTo>
                          <a:pt x="309285" y="0"/>
                        </a:moveTo>
                        <a:lnTo>
                          <a:pt x="4643676" y="0"/>
                        </a:lnTo>
                        <a:lnTo>
                          <a:pt x="4643676" y="539"/>
                        </a:lnTo>
                        <a:lnTo>
                          <a:pt x="4836287" y="539"/>
                        </a:lnTo>
                        <a:lnTo>
                          <a:pt x="5016918" y="361801"/>
                        </a:lnTo>
                        <a:lnTo>
                          <a:pt x="4836287" y="723062"/>
                        </a:lnTo>
                        <a:lnTo>
                          <a:pt x="4643676" y="723062"/>
                        </a:lnTo>
                        <a:lnTo>
                          <a:pt x="4643676" y="723600"/>
                        </a:lnTo>
                        <a:lnTo>
                          <a:pt x="309285" y="723600"/>
                        </a:lnTo>
                        <a:lnTo>
                          <a:pt x="309285" y="723062"/>
                        </a:lnTo>
                        <a:lnTo>
                          <a:pt x="180631" y="723062"/>
                        </a:lnTo>
                        <a:lnTo>
                          <a:pt x="0" y="361801"/>
                        </a:lnTo>
                        <a:lnTo>
                          <a:pt x="180631" y="539"/>
                        </a:lnTo>
                        <a:lnTo>
                          <a:pt x="309285" y="539"/>
                        </a:lnTo>
                        <a:close/>
                      </a:path>
                    </a:pathLst>
                  </a:custGeom>
                  <a:solidFill>
                    <a:srgbClr val="5B93F9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schemeClr val="tx1">
                        <a:lumMod val="50000"/>
                        <a:lumOff val="50000"/>
                        <a:alpha val="40000"/>
                      </a:scheme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00000" anchor="ctr">
                    <a:normAutofit/>
                  </a:bodyPr>
                  <a:lstStyle/>
                  <a:p>
                    <a:pPr algn="just">
                      <a:defRPr/>
                    </a:pPr>
                    <a:r>
                      <a:rPr lang="zh-CN" altLang="en-US" sz="1200" b="1" kern="0" dirty="0">
                        <a:solidFill>
                          <a:schemeClr val="bg1"/>
                        </a:solidFill>
                        <a:latin typeface="微软雅黑" pitchFamily="34" charset="-122"/>
                        <a:ea typeface="微软雅黑" pitchFamily="34" charset="-122"/>
                      </a:rPr>
                      <a:t>旅游</a:t>
                    </a:r>
                    <a:r>
                      <a:rPr lang="zh-CN" altLang="en-US" sz="1200" b="1" kern="0" dirty="0" smtClean="0">
                        <a:solidFill>
                          <a:schemeClr val="bg1"/>
                        </a:solidFill>
                        <a:latin typeface="微软雅黑" pitchFamily="34" charset="-122"/>
                        <a:ea typeface="微软雅黑" pitchFamily="34" charset="-122"/>
                      </a:rPr>
                      <a:t>管理模块</a:t>
                    </a:r>
                    <a:endParaRPr lang="zh-CN" altLang="en-US" sz="1200" b="1" kern="0" dirty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</p:grpSp>
            <p:sp>
              <p:nvSpPr>
                <p:cNvPr id="32" name="六边形 31"/>
                <p:cNvSpPr/>
                <p:nvPr>
                  <p:custDataLst>
                    <p:tags r:id="rId4"/>
                  </p:custDataLst>
                </p:nvPr>
              </p:nvSpPr>
              <p:spPr>
                <a:xfrm>
                  <a:off x="6499380" y="2070497"/>
                  <a:ext cx="456486" cy="281726"/>
                </a:xfrm>
                <a:prstGeom prst="hexagon">
                  <a:avLst/>
                </a:prstGeom>
                <a:solidFill>
                  <a:srgbClr val="5B93F9"/>
                </a:solidFill>
                <a:ln>
                  <a:noFill/>
                </a:ln>
                <a:effectLst>
                  <a:innerShdw blurRad="63500" dist="63500" dir="12000000">
                    <a:prstClr val="black">
                      <a:alpha val="2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just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CN" sz="1600" b="1" dirty="0" smtClea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rPr>
                    <a:t>09</a:t>
                  </a:r>
                  <a:endParaRPr lang="zh-CN" altLang="en-US" sz="1600" b="1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p:grpSp>
          <p:sp>
            <p:nvSpPr>
              <p:cNvPr id="33" name="六边形 32"/>
              <p:cNvSpPr/>
              <p:nvPr>
                <p:custDataLst>
                  <p:tags r:id="rId3"/>
                </p:custDataLst>
              </p:nvPr>
            </p:nvSpPr>
            <p:spPr>
              <a:xfrm>
                <a:off x="3210139" y="2253252"/>
                <a:ext cx="456486" cy="281726"/>
              </a:xfrm>
              <a:prstGeom prst="hexagon">
                <a:avLst/>
              </a:prstGeom>
              <a:solidFill>
                <a:srgbClr val="5B93F9"/>
              </a:solidFill>
              <a:ln>
                <a:noFill/>
              </a:ln>
              <a:effectLst>
                <a:innerShdw blurRad="63500" dist="63500" dir="12000000">
                  <a:prstClr val="black">
                    <a:alpha val="2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just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600" b="1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05</a:t>
                </a:r>
                <a:endParaRPr lang="zh-CN" altLang="en-US" sz="16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4530358" y="4261177"/>
              <a:ext cx="3114072" cy="321709"/>
              <a:chOff x="4530358" y="4261177"/>
              <a:chExt cx="3114072" cy="321709"/>
            </a:xfrm>
          </p:grpSpPr>
          <p:sp>
            <p:nvSpPr>
              <p:cNvPr id="31" name="任意多边形 30"/>
              <p:cNvSpPr/>
              <p:nvPr>
                <p:custDataLst>
                  <p:tags r:id="rId1"/>
                </p:custDataLst>
              </p:nvPr>
            </p:nvSpPr>
            <p:spPr>
              <a:xfrm>
                <a:off x="4530358" y="4261177"/>
                <a:ext cx="3114072" cy="321709"/>
              </a:xfrm>
              <a:custGeom>
                <a:avLst/>
                <a:gdLst>
                  <a:gd name="connsiteX0" fmla="*/ 309285 w 5016918"/>
                  <a:gd name="connsiteY0" fmla="*/ 0 h 723600"/>
                  <a:gd name="connsiteX1" fmla="*/ 4643676 w 5016918"/>
                  <a:gd name="connsiteY1" fmla="*/ 0 h 723600"/>
                  <a:gd name="connsiteX2" fmla="*/ 4643676 w 5016918"/>
                  <a:gd name="connsiteY2" fmla="*/ 539 h 723600"/>
                  <a:gd name="connsiteX3" fmla="*/ 4836287 w 5016918"/>
                  <a:gd name="connsiteY3" fmla="*/ 539 h 723600"/>
                  <a:gd name="connsiteX4" fmla="*/ 5016918 w 5016918"/>
                  <a:gd name="connsiteY4" fmla="*/ 361801 h 723600"/>
                  <a:gd name="connsiteX5" fmla="*/ 4836287 w 5016918"/>
                  <a:gd name="connsiteY5" fmla="*/ 723062 h 723600"/>
                  <a:gd name="connsiteX6" fmla="*/ 4643676 w 5016918"/>
                  <a:gd name="connsiteY6" fmla="*/ 723062 h 723600"/>
                  <a:gd name="connsiteX7" fmla="*/ 4643676 w 5016918"/>
                  <a:gd name="connsiteY7" fmla="*/ 723600 h 723600"/>
                  <a:gd name="connsiteX8" fmla="*/ 309285 w 5016918"/>
                  <a:gd name="connsiteY8" fmla="*/ 723600 h 723600"/>
                  <a:gd name="connsiteX9" fmla="*/ 309285 w 5016918"/>
                  <a:gd name="connsiteY9" fmla="*/ 723062 h 723600"/>
                  <a:gd name="connsiteX10" fmla="*/ 180631 w 5016918"/>
                  <a:gd name="connsiteY10" fmla="*/ 723062 h 723600"/>
                  <a:gd name="connsiteX11" fmla="*/ 0 w 5016918"/>
                  <a:gd name="connsiteY11" fmla="*/ 361801 h 723600"/>
                  <a:gd name="connsiteX12" fmla="*/ 180631 w 5016918"/>
                  <a:gd name="connsiteY12" fmla="*/ 539 h 723600"/>
                  <a:gd name="connsiteX13" fmla="*/ 309285 w 5016918"/>
                  <a:gd name="connsiteY13" fmla="*/ 539 h 723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016918" h="723600">
                    <a:moveTo>
                      <a:pt x="309285" y="0"/>
                    </a:moveTo>
                    <a:lnTo>
                      <a:pt x="4643676" y="0"/>
                    </a:lnTo>
                    <a:lnTo>
                      <a:pt x="4643676" y="539"/>
                    </a:lnTo>
                    <a:lnTo>
                      <a:pt x="4836287" y="539"/>
                    </a:lnTo>
                    <a:lnTo>
                      <a:pt x="5016918" y="361801"/>
                    </a:lnTo>
                    <a:lnTo>
                      <a:pt x="4836287" y="723062"/>
                    </a:lnTo>
                    <a:lnTo>
                      <a:pt x="4643676" y="723062"/>
                    </a:lnTo>
                    <a:lnTo>
                      <a:pt x="4643676" y="723600"/>
                    </a:lnTo>
                    <a:lnTo>
                      <a:pt x="309285" y="723600"/>
                    </a:lnTo>
                    <a:lnTo>
                      <a:pt x="309285" y="723062"/>
                    </a:lnTo>
                    <a:lnTo>
                      <a:pt x="180631" y="723062"/>
                    </a:lnTo>
                    <a:lnTo>
                      <a:pt x="0" y="361801"/>
                    </a:lnTo>
                    <a:lnTo>
                      <a:pt x="180631" y="539"/>
                    </a:lnTo>
                    <a:lnTo>
                      <a:pt x="309285" y="539"/>
                    </a:lnTo>
                    <a:close/>
                  </a:path>
                </a:pathLst>
              </a:custGeom>
              <a:solidFill>
                <a:srgbClr val="5B93F9"/>
              </a:solidFill>
              <a:ln>
                <a:noFill/>
              </a:ln>
              <a:effectLst>
                <a:outerShdw blurRad="50800" dist="38100" dir="5400000" algn="t" rotWithShape="0">
                  <a:schemeClr val="tx1">
                    <a:lumMod val="50000"/>
                    <a:lumOff val="50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00000" anchor="ctr">
                <a:normAutofit/>
              </a:bodyPr>
              <a:lstStyle/>
              <a:p>
                <a:pPr algn="just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200" b="1" kern="0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综合管理实验模块</a:t>
                </a:r>
                <a:endParaRPr lang="zh-CN" altLang="en-US" sz="1200" b="1" kern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5" name="六边形 34"/>
              <p:cNvSpPr/>
              <p:nvPr>
                <p:custDataLst>
                  <p:tags r:id="rId2"/>
                </p:custDataLst>
              </p:nvPr>
            </p:nvSpPr>
            <p:spPr>
              <a:xfrm>
                <a:off x="4592783" y="4301160"/>
                <a:ext cx="456486" cy="281726"/>
              </a:xfrm>
              <a:prstGeom prst="hexagon">
                <a:avLst/>
              </a:prstGeom>
              <a:solidFill>
                <a:srgbClr val="5B93F9"/>
              </a:solidFill>
              <a:ln>
                <a:noFill/>
              </a:ln>
              <a:effectLst>
                <a:innerShdw blurRad="63500" dist="63500" dir="12000000">
                  <a:prstClr val="black">
                    <a:alpha val="2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just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600" b="1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10</a:t>
                </a:r>
                <a:endParaRPr lang="zh-CN" altLang="en-US" sz="16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sp>
        <p:nvSpPr>
          <p:cNvPr id="40" name="矩形 39"/>
          <p:cNvSpPr/>
          <p:nvPr/>
        </p:nvSpPr>
        <p:spPr>
          <a:xfrm>
            <a:off x="1644310" y="1921396"/>
            <a:ext cx="5647100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rgbClr val="0B6DB6"/>
                </a:solidFill>
                <a:latin typeface="微软雅黑" pitchFamily="34" charset="-122"/>
                <a:ea typeface="微软雅黑" pitchFamily="34" charset="-122"/>
              </a:rPr>
              <a:t>完善了分层次、模块化的实验教学体系，</a:t>
            </a:r>
            <a:r>
              <a:rPr lang="zh-CN" altLang="zh-CN" sz="1200" dirty="0" smtClean="0">
                <a:solidFill>
                  <a:srgbClr val="0B6DB6"/>
                </a:solidFill>
                <a:latin typeface="微软雅黑" pitchFamily="34" charset="-122"/>
                <a:ea typeface="微软雅黑" pitchFamily="34" charset="-122"/>
              </a:rPr>
              <a:t>建立</a:t>
            </a:r>
            <a:r>
              <a:rPr lang="zh-CN" altLang="en-US" sz="1200" dirty="0" smtClean="0">
                <a:solidFill>
                  <a:srgbClr val="0B6DB6"/>
                </a:solidFill>
                <a:latin typeface="微软雅黑" pitchFamily="34" charset="-122"/>
                <a:ea typeface="微软雅黑" pitchFamily="34" charset="-122"/>
              </a:rPr>
              <a:t>起</a:t>
            </a:r>
            <a:r>
              <a:rPr lang="zh-CN" altLang="zh-CN" sz="1200" dirty="0" smtClean="0">
                <a:solidFill>
                  <a:srgbClr val="0B6DB6"/>
                </a:solidFill>
                <a:latin typeface="微软雅黑" pitchFamily="34" charset="-122"/>
                <a:ea typeface="微软雅黑" pitchFamily="34" charset="-122"/>
              </a:rPr>
              <a:t>包含</a:t>
            </a:r>
            <a:r>
              <a:rPr lang="zh-CN" altLang="zh-CN" sz="1200" dirty="0">
                <a:solidFill>
                  <a:srgbClr val="0B6DB6"/>
                </a:solidFill>
                <a:latin typeface="微软雅黑" pitchFamily="34" charset="-122"/>
                <a:ea typeface="微软雅黑" pitchFamily="34" charset="-122"/>
              </a:rPr>
              <a:t>管理专业技能学习模块、管理运营综合学习模块、管理创新创业学习模块的实验课程群</a:t>
            </a:r>
          </a:p>
        </p:txBody>
      </p:sp>
    </p:spTree>
    <p:extLst>
      <p:ext uri="{BB962C8B-B14F-4D97-AF65-F5344CB8AC3E}">
        <p14:creationId xmlns:p14="http://schemas.microsoft.com/office/powerpoint/2010/main" val="347222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697243" y="2411267"/>
            <a:ext cx="5012142" cy="1339691"/>
            <a:chOff x="3059510" y="2379910"/>
            <a:chExt cx="4968874" cy="1387980"/>
          </a:xfrm>
        </p:grpSpPr>
        <p:sp>
          <p:nvSpPr>
            <p:cNvPr id="5123" name="MH_SubTitle_1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4642246" y="2379910"/>
              <a:ext cx="3386138" cy="137980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anchor="ctr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9pPr>
            </a:lstStyle>
            <a:p>
              <a:pPr marL="171450" indent="-171450" algn="just">
                <a:lnSpc>
                  <a:spcPct val="120000"/>
                </a:lnSpc>
                <a:buFont typeface="Wingdings" pitchFamily="2" charset="2"/>
                <a:buChar char="u"/>
                <a:defRPr/>
              </a:pPr>
              <a:r>
                <a:rPr lang="zh-CN" altLang="zh-CN" sz="1100" b="1" dirty="0">
                  <a:solidFill>
                    <a:schemeClr val="accent1"/>
                  </a:solidFill>
                  <a:latin typeface="微软雅黑" pitchFamily="34" charset="-122"/>
                </a:rPr>
                <a:t>通过</a:t>
              </a:r>
              <a:r>
                <a:rPr lang="zh-CN" altLang="en-US" sz="1100" b="1" dirty="0">
                  <a:solidFill>
                    <a:schemeClr val="accent1"/>
                  </a:solidFill>
                  <a:latin typeface="微软雅黑" pitchFamily="34" charset="-122"/>
                </a:rPr>
                <a:t>构建虚拟的商业社会环境，让学生通过角色扮演的方式来亲身处理制造企业、供应商等企业的仿真企业业务，</a:t>
              </a:r>
              <a:r>
                <a:rPr lang="zh-CN" altLang="zh-CN" sz="1100" b="1" dirty="0">
                  <a:solidFill>
                    <a:schemeClr val="accent1"/>
                  </a:solidFill>
                  <a:latin typeface="微软雅黑" pitchFamily="34" charset="-122"/>
                </a:rPr>
                <a:t>让课堂变成职场、让上课变成上班</a:t>
              </a:r>
              <a:endParaRPr lang="zh-CN" altLang="en-US" sz="1100" b="1" dirty="0">
                <a:solidFill>
                  <a:schemeClr val="accent1"/>
                </a:solidFill>
                <a:latin typeface="微软雅黑" pitchFamily="34" charset="-122"/>
              </a:endParaRPr>
            </a:p>
          </p:txBody>
        </p:sp>
        <p:sp>
          <p:nvSpPr>
            <p:cNvPr id="14" name="MH_Text_1"/>
            <p:cNvSpPr/>
            <p:nvPr>
              <p:custDataLst>
                <p:tags r:id="rId3"/>
              </p:custDataLst>
            </p:nvPr>
          </p:nvSpPr>
          <p:spPr bwMode="auto">
            <a:xfrm>
              <a:off x="3059510" y="2388088"/>
              <a:ext cx="1514475" cy="137980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anchor="ctr">
              <a:normAutofit/>
            </a:bodyPr>
            <a:lstStyle/>
            <a:p>
              <a:pPr marL="171450" indent="-171450" algn="just">
                <a:lnSpc>
                  <a:spcPct val="120000"/>
                </a:lnSpc>
                <a:buFont typeface="Wingdings" pitchFamily="2" charset="2"/>
                <a:buChar char="u"/>
                <a:defRPr/>
              </a:pPr>
              <a:r>
                <a:rPr lang="en-US" altLang="zh-CN" sz="1100" b="1" dirty="0" err="1" smtClean="0">
                  <a:solidFill>
                    <a:schemeClr val="accent1"/>
                  </a:solidFill>
                  <a:latin typeface="微软雅黑" pitchFamily="34" charset="-122"/>
                  <a:ea typeface="微软雅黑" pitchFamily="34" charset="-122"/>
                </a:rPr>
                <a:t>Vbse</a:t>
              </a:r>
              <a:r>
                <a:rPr lang="zh-CN" altLang="en-US" sz="1100" b="1" dirty="0" smtClean="0">
                  <a:solidFill>
                    <a:schemeClr val="accent1"/>
                  </a:solidFill>
                  <a:latin typeface="微软雅黑" pitchFamily="34" charset="-122"/>
                  <a:ea typeface="微软雅黑" pitchFamily="34" charset="-122"/>
                </a:rPr>
                <a:t>跨专业综合实训</a:t>
              </a:r>
              <a:endParaRPr lang="zh-CN" altLang="en-US" sz="11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4397017" y="32370"/>
            <a:ext cx="45674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 eaLnBrk="1" hangingPunct="1"/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实 验 教 学</a:t>
            </a:r>
            <a:endParaRPr lang="zh-CN" altLang="en-US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074" name="Picture 2" descr="C:\Users\li\AppData\Local\Temp\WeChat Files\20483030242173436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642" y="1024564"/>
            <a:ext cx="1544399" cy="137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li\AppData\Local\Temp\WeChat Files\49258926015955009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60" y="2411268"/>
            <a:ext cx="1512725" cy="138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64" y="25343"/>
            <a:ext cx="1656184" cy="139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组合 19"/>
          <p:cNvGrpSpPr/>
          <p:nvPr/>
        </p:nvGrpSpPr>
        <p:grpSpPr>
          <a:xfrm>
            <a:off x="7406394" y="4813330"/>
            <a:ext cx="1269739" cy="756084"/>
            <a:chOff x="7406394" y="4813330"/>
            <a:chExt cx="1269739" cy="756084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0049" y="4813330"/>
              <a:ext cx="756084" cy="756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KSO_Shape"/>
            <p:cNvSpPr/>
            <p:nvPr/>
          </p:nvSpPr>
          <p:spPr>
            <a:xfrm flipH="1">
              <a:off x="7406394" y="4945732"/>
              <a:ext cx="440836" cy="442236"/>
            </a:xfrm>
            <a:custGeom>
              <a:avLst/>
              <a:gdLst/>
              <a:ahLst/>
              <a:cxnLst/>
              <a:rect l="l" t="t" r="r" b="b"/>
              <a:pathLst>
                <a:path w="969654" h="903534">
                  <a:moveTo>
                    <a:pt x="813088" y="487443"/>
                  </a:moveTo>
                  <a:cubicBezTo>
                    <a:pt x="793206" y="487443"/>
                    <a:pt x="777088" y="503561"/>
                    <a:pt x="777088" y="523443"/>
                  </a:cubicBezTo>
                  <a:cubicBezTo>
                    <a:pt x="777088" y="543325"/>
                    <a:pt x="793206" y="559443"/>
                    <a:pt x="813088" y="559443"/>
                  </a:cubicBezTo>
                  <a:cubicBezTo>
                    <a:pt x="832970" y="559443"/>
                    <a:pt x="849088" y="543325"/>
                    <a:pt x="849088" y="523443"/>
                  </a:cubicBezTo>
                  <a:cubicBezTo>
                    <a:pt x="849088" y="503561"/>
                    <a:pt x="832970" y="487443"/>
                    <a:pt x="813088" y="487443"/>
                  </a:cubicBezTo>
                  <a:close/>
                  <a:moveTo>
                    <a:pt x="606961" y="487443"/>
                  </a:moveTo>
                  <a:cubicBezTo>
                    <a:pt x="587079" y="487443"/>
                    <a:pt x="570961" y="503561"/>
                    <a:pt x="570961" y="523443"/>
                  </a:cubicBezTo>
                  <a:cubicBezTo>
                    <a:pt x="570961" y="543325"/>
                    <a:pt x="587079" y="559443"/>
                    <a:pt x="606961" y="559443"/>
                  </a:cubicBezTo>
                  <a:cubicBezTo>
                    <a:pt x="626843" y="559443"/>
                    <a:pt x="642961" y="543325"/>
                    <a:pt x="642961" y="523443"/>
                  </a:cubicBezTo>
                  <a:cubicBezTo>
                    <a:pt x="642961" y="503561"/>
                    <a:pt x="626843" y="487443"/>
                    <a:pt x="606961" y="487443"/>
                  </a:cubicBezTo>
                  <a:close/>
                  <a:moveTo>
                    <a:pt x="691345" y="336511"/>
                  </a:moveTo>
                  <a:cubicBezTo>
                    <a:pt x="769490" y="335080"/>
                    <a:pt x="847112" y="364668"/>
                    <a:pt x="901758" y="422110"/>
                  </a:cubicBezTo>
                  <a:cubicBezTo>
                    <a:pt x="999759" y="525126"/>
                    <a:pt x="990612" y="681640"/>
                    <a:pt x="881173" y="774306"/>
                  </a:cubicBezTo>
                  <a:lnTo>
                    <a:pt x="905846" y="903534"/>
                  </a:lnTo>
                  <a:lnTo>
                    <a:pt x="792422" y="824563"/>
                  </a:lnTo>
                  <a:cubicBezTo>
                    <a:pt x="666952" y="867914"/>
                    <a:pt x="525982" y="820668"/>
                    <a:pt x="459770" y="713074"/>
                  </a:cubicBezTo>
                  <a:cubicBezTo>
                    <a:pt x="386891" y="594648"/>
                    <a:pt x="429055" y="444146"/>
                    <a:pt x="554971" y="373268"/>
                  </a:cubicBezTo>
                  <a:cubicBezTo>
                    <a:pt x="597384" y="349394"/>
                    <a:pt x="644458" y="337369"/>
                    <a:pt x="691345" y="336511"/>
                  </a:cubicBezTo>
                  <a:close/>
                  <a:moveTo>
                    <a:pt x="547874" y="187267"/>
                  </a:moveTo>
                  <a:cubicBezTo>
                    <a:pt x="518051" y="187267"/>
                    <a:pt x="493874" y="211444"/>
                    <a:pt x="493874" y="241267"/>
                  </a:cubicBezTo>
                  <a:cubicBezTo>
                    <a:pt x="493874" y="271090"/>
                    <a:pt x="518051" y="295267"/>
                    <a:pt x="547874" y="295267"/>
                  </a:cubicBezTo>
                  <a:cubicBezTo>
                    <a:pt x="577697" y="295267"/>
                    <a:pt x="601874" y="271090"/>
                    <a:pt x="601874" y="241267"/>
                  </a:cubicBezTo>
                  <a:cubicBezTo>
                    <a:pt x="601874" y="211444"/>
                    <a:pt x="577697" y="187267"/>
                    <a:pt x="547874" y="187267"/>
                  </a:cubicBezTo>
                  <a:close/>
                  <a:moveTo>
                    <a:pt x="294449" y="187267"/>
                  </a:moveTo>
                  <a:cubicBezTo>
                    <a:pt x="264626" y="187267"/>
                    <a:pt x="240449" y="211444"/>
                    <a:pt x="240449" y="241267"/>
                  </a:cubicBezTo>
                  <a:cubicBezTo>
                    <a:pt x="240449" y="271090"/>
                    <a:pt x="264626" y="295267"/>
                    <a:pt x="294449" y="295267"/>
                  </a:cubicBezTo>
                  <a:cubicBezTo>
                    <a:pt x="324272" y="295267"/>
                    <a:pt x="348449" y="271090"/>
                    <a:pt x="348449" y="241267"/>
                  </a:cubicBezTo>
                  <a:cubicBezTo>
                    <a:pt x="348449" y="211444"/>
                    <a:pt x="324272" y="187267"/>
                    <a:pt x="294449" y="187267"/>
                  </a:cubicBezTo>
                  <a:close/>
                  <a:moveTo>
                    <a:pt x="408549" y="168"/>
                  </a:moveTo>
                  <a:cubicBezTo>
                    <a:pt x="456533" y="-1113"/>
                    <a:pt x="505397" y="4870"/>
                    <a:pt x="553141" y="18800"/>
                  </a:cubicBezTo>
                  <a:cubicBezTo>
                    <a:pt x="730896" y="70663"/>
                    <a:pt x="843952" y="217556"/>
                    <a:pt x="840274" y="375462"/>
                  </a:cubicBezTo>
                  <a:cubicBezTo>
                    <a:pt x="754752" y="310337"/>
                    <a:pt x="632797" y="302687"/>
                    <a:pt x="535419" y="357502"/>
                  </a:cubicBezTo>
                  <a:cubicBezTo>
                    <a:pt x="409503" y="428380"/>
                    <a:pt x="367339" y="578882"/>
                    <a:pt x="440218" y="697308"/>
                  </a:cubicBezTo>
                  <a:cubicBezTo>
                    <a:pt x="450352" y="713775"/>
                    <a:pt x="462237" y="728829"/>
                    <a:pt x="478397" y="739559"/>
                  </a:cubicBezTo>
                  <a:cubicBezTo>
                    <a:pt x="442192" y="745523"/>
                    <a:pt x="404623" y="745773"/>
                    <a:pt x="366675" y="741395"/>
                  </a:cubicBezTo>
                  <a:lnTo>
                    <a:pt x="245711" y="837584"/>
                  </a:lnTo>
                  <a:lnTo>
                    <a:pt x="214226" y="696474"/>
                  </a:lnTo>
                  <a:cubicBezTo>
                    <a:pt x="11680" y="595442"/>
                    <a:pt x="-59861" y="368389"/>
                    <a:pt x="54436" y="189343"/>
                  </a:cubicBezTo>
                  <a:cubicBezTo>
                    <a:pt x="128564" y="73222"/>
                    <a:pt x="264598" y="4010"/>
                    <a:pt x="408549" y="168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None/>
                <a:defRPr/>
              </a:pPr>
              <a:endParaRPr lang="zh-CN" altLang="en-US"/>
            </a:p>
          </p:txBody>
        </p:sp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761" y="3846496"/>
            <a:ext cx="1484012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93761" y="1057422"/>
            <a:ext cx="1499614" cy="130750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81642" y="3842231"/>
            <a:ext cx="1514384" cy="12557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3229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64" y="25343"/>
            <a:ext cx="1656184" cy="139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713484"/>
            <a:ext cx="4251945" cy="2655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4397017" y="32370"/>
            <a:ext cx="45674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 eaLnBrk="1" hangingPunct="1"/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实 验 教 学</a:t>
            </a:r>
            <a:endParaRPr lang="zh-CN" altLang="en-US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MH_Text_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55576" y="1561356"/>
            <a:ext cx="8064896" cy="603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marR="500">
              <a:lnSpc>
                <a:spcPct val="150000"/>
              </a:lnSpc>
            </a:pPr>
            <a:r>
              <a:rPr lang="zh-CN" altLang="en-US" sz="1600" b="1" dirty="0" smtClean="0">
                <a:solidFill>
                  <a:srgbClr val="0B6DB6"/>
                </a:solidFill>
                <a:latin typeface="微软雅黑" pitchFamily="34" charset="-122"/>
                <a:ea typeface="微软雅黑" pitchFamily="34" charset="-122"/>
              </a:rPr>
              <a:t>   创业认知 </a:t>
            </a:r>
            <a:r>
              <a:rPr lang="en-US" altLang="zh-CN" sz="1600" b="1" dirty="0" smtClean="0">
                <a:solidFill>
                  <a:srgbClr val="0B6DB6"/>
                </a:solidFill>
                <a:latin typeface="微软雅黑" pitchFamily="34" charset="-122"/>
                <a:ea typeface="微软雅黑" pitchFamily="34" charset="-122"/>
              </a:rPr>
              <a:t>—— </a:t>
            </a:r>
            <a:r>
              <a:rPr lang="zh-CN" altLang="en-US" sz="1600" b="1" dirty="0" smtClean="0">
                <a:solidFill>
                  <a:srgbClr val="0B6DB6"/>
                </a:solidFill>
                <a:latin typeface="微软雅黑" pitchFamily="34" charset="-122"/>
                <a:ea typeface="微软雅黑" pitchFamily="34" charset="-122"/>
              </a:rPr>
              <a:t>创业基础 </a:t>
            </a:r>
            <a:r>
              <a:rPr lang="en-US" altLang="zh-CN" sz="1600" b="1" dirty="0" smtClean="0">
                <a:solidFill>
                  <a:srgbClr val="0B6DB6"/>
                </a:solidFill>
                <a:latin typeface="微软雅黑" pitchFamily="34" charset="-122"/>
                <a:ea typeface="微软雅黑" pitchFamily="34" charset="-122"/>
              </a:rPr>
              <a:t>—— </a:t>
            </a:r>
            <a:r>
              <a:rPr lang="zh-CN" altLang="en-US" sz="1600" b="1" dirty="0" smtClean="0">
                <a:solidFill>
                  <a:srgbClr val="0B6DB6"/>
                </a:solidFill>
                <a:latin typeface="微软雅黑" pitchFamily="34" charset="-122"/>
                <a:ea typeface="微软雅黑" pitchFamily="34" charset="-122"/>
              </a:rPr>
              <a:t>创业实训 </a:t>
            </a:r>
            <a:r>
              <a:rPr lang="en-US" altLang="zh-CN" sz="1600" b="1" dirty="0" smtClean="0">
                <a:solidFill>
                  <a:srgbClr val="0B6DB6"/>
                </a:solidFill>
                <a:latin typeface="微软雅黑" pitchFamily="34" charset="-122"/>
                <a:ea typeface="微软雅黑" pitchFamily="34" charset="-122"/>
              </a:rPr>
              <a:t>—— </a:t>
            </a:r>
            <a:r>
              <a:rPr lang="zh-CN" altLang="en-US" sz="1600" b="1" dirty="0" smtClean="0">
                <a:solidFill>
                  <a:srgbClr val="0B6DB6"/>
                </a:solidFill>
                <a:latin typeface="微软雅黑" pitchFamily="34" charset="-122"/>
                <a:ea typeface="微软雅黑" pitchFamily="34" charset="-122"/>
              </a:rPr>
              <a:t>创业大赛</a:t>
            </a:r>
            <a:r>
              <a:rPr lang="en-US" altLang="zh-CN" sz="1600" b="1" dirty="0" smtClean="0">
                <a:solidFill>
                  <a:srgbClr val="0B6DB6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1600" b="1" dirty="0" smtClean="0">
                <a:solidFill>
                  <a:srgbClr val="0B6DB6"/>
                </a:solidFill>
                <a:latin typeface="微软雅黑" pitchFamily="34" charset="-122"/>
                <a:ea typeface="微软雅黑" pitchFamily="34" charset="-122"/>
              </a:rPr>
              <a:t>创业实践 </a:t>
            </a:r>
            <a:r>
              <a:rPr lang="en-US" altLang="zh-CN" sz="1600" b="1" dirty="0" smtClean="0">
                <a:solidFill>
                  <a:srgbClr val="0B6DB6"/>
                </a:solidFill>
                <a:latin typeface="微软雅黑" pitchFamily="34" charset="-122"/>
                <a:ea typeface="微软雅黑" pitchFamily="34" charset="-122"/>
              </a:rPr>
              <a:t>—— </a:t>
            </a:r>
            <a:r>
              <a:rPr lang="zh-CN" altLang="en-US" sz="1600" b="1" dirty="0" smtClean="0">
                <a:solidFill>
                  <a:srgbClr val="0B6DB6"/>
                </a:solidFill>
                <a:latin typeface="微软雅黑" pitchFamily="34" charset="-122"/>
                <a:ea typeface="微软雅黑" pitchFamily="34" charset="-122"/>
              </a:rPr>
              <a:t>创业孵化</a:t>
            </a:r>
            <a:endParaRPr lang="zh-CN" altLang="en-US" sz="1600" b="1" dirty="0">
              <a:solidFill>
                <a:srgbClr val="0B6DB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51" name="Picture 3" descr="C:\Users\ADMINI~1\AppData\Local\Temp\WeChat Files\21152695342875957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526760"/>
            <a:ext cx="3443677" cy="228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85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矩形 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65834" y="1331913"/>
            <a:ext cx="169862" cy="3620054"/>
          </a:xfrm>
          <a:prstGeom prst="rect">
            <a:avLst/>
          </a:prstGeom>
          <a:gradFill rotWithShape="0">
            <a:gsLst>
              <a:gs pos="0">
                <a:srgbClr val="A7A7A7"/>
              </a:gs>
              <a:gs pos="53999">
                <a:srgbClr val="DBDBDB"/>
              </a:gs>
              <a:gs pos="100000">
                <a:srgbClr val="ABABAB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just" eaLnBrk="1" hangingPunct="1">
              <a:lnSpc>
                <a:spcPct val="120000"/>
              </a:lnSpc>
            </a:pPr>
            <a:endParaRPr lang="zh-CN" altLang="en-US" sz="1400">
              <a:solidFill>
                <a:schemeClr val="bg1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53" name="圆角矩形 4"/>
          <p:cNvSpPr/>
          <p:nvPr>
            <p:custDataLst>
              <p:tags r:id="rId2"/>
            </p:custDataLst>
          </p:nvPr>
        </p:nvSpPr>
        <p:spPr>
          <a:xfrm>
            <a:off x="1043608" y="1856159"/>
            <a:ext cx="1190502" cy="466989"/>
          </a:xfrm>
          <a:custGeom>
            <a:avLst/>
            <a:gdLst/>
            <a:ahLst/>
            <a:cxnLst/>
            <a:rect l="l" t="t" r="r" b="b"/>
            <a:pathLst>
              <a:path w="1944216" h="1080120">
                <a:moveTo>
                  <a:pt x="0" y="0"/>
                </a:moveTo>
                <a:lnTo>
                  <a:pt x="1404156" y="0"/>
                </a:lnTo>
                <a:cubicBezTo>
                  <a:pt x="1702423" y="0"/>
                  <a:pt x="1944216" y="241793"/>
                  <a:pt x="1944216" y="540060"/>
                </a:cubicBezTo>
                <a:cubicBezTo>
                  <a:pt x="1944216" y="838327"/>
                  <a:pt x="1702423" y="1080120"/>
                  <a:pt x="1404156" y="1080120"/>
                </a:cubicBezTo>
                <a:lnTo>
                  <a:pt x="0" y="1080120"/>
                </a:ln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>
            <a:outerShdw blurRad="76200" dist="25400" dir="2700000" algn="tl" rotWithShape="0">
              <a:prstClr val="black">
                <a:alpha val="15000"/>
              </a:prstClr>
            </a:outerShdw>
          </a:effectLst>
        </p:spPr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sp>
        <p:nvSpPr>
          <p:cNvPr id="55" name="圆角矩形 4"/>
          <p:cNvSpPr/>
          <p:nvPr>
            <p:custDataLst>
              <p:tags r:id="rId3"/>
            </p:custDataLst>
          </p:nvPr>
        </p:nvSpPr>
        <p:spPr>
          <a:xfrm>
            <a:off x="1043608" y="2645939"/>
            <a:ext cx="1190502" cy="466990"/>
          </a:xfrm>
          <a:custGeom>
            <a:avLst/>
            <a:gdLst/>
            <a:ahLst/>
            <a:cxnLst/>
            <a:rect l="l" t="t" r="r" b="b"/>
            <a:pathLst>
              <a:path w="1944216" h="1080120">
                <a:moveTo>
                  <a:pt x="0" y="0"/>
                </a:moveTo>
                <a:lnTo>
                  <a:pt x="1404156" y="0"/>
                </a:lnTo>
                <a:cubicBezTo>
                  <a:pt x="1702423" y="0"/>
                  <a:pt x="1944216" y="241793"/>
                  <a:pt x="1944216" y="540060"/>
                </a:cubicBezTo>
                <a:cubicBezTo>
                  <a:pt x="1944216" y="838327"/>
                  <a:pt x="1702423" y="1080120"/>
                  <a:pt x="1404156" y="1080120"/>
                </a:cubicBezTo>
                <a:lnTo>
                  <a:pt x="0" y="1080120"/>
                </a:ln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>
            <a:outerShdw blurRad="76200" dist="25400" dir="2700000" algn="tl" rotWithShape="0">
              <a:prstClr val="black">
                <a:alpha val="15000"/>
              </a:prstClr>
            </a:outerShdw>
          </a:effectLst>
        </p:spPr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sp>
        <p:nvSpPr>
          <p:cNvPr id="57" name="圆角矩形 4"/>
          <p:cNvSpPr/>
          <p:nvPr>
            <p:custDataLst>
              <p:tags r:id="rId4"/>
            </p:custDataLst>
          </p:nvPr>
        </p:nvSpPr>
        <p:spPr>
          <a:xfrm>
            <a:off x="1043608" y="3435722"/>
            <a:ext cx="1190502" cy="466989"/>
          </a:xfrm>
          <a:custGeom>
            <a:avLst/>
            <a:gdLst/>
            <a:ahLst/>
            <a:cxnLst/>
            <a:rect l="l" t="t" r="r" b="b"/>
            <a:pathLst>
              <a:path w="1944216" h="1080120">
                <a:moveTo>
                  <a:pt x="0" y="0"/>
                </a:moveTo>
                <a:lnTo>
                  <a:pt x="1404156" y="0"/>
                </a:lnTo>
                <a:cubicBezTo>
                  <a:pt x="1702423" y="0"/>
                  <a:pt x="1944216" y="241793"/>
                  <a:pt x="1944216" y="540060"/>
                </a:cubicBezTo>
                <a:cubicBezTo>
                  <a:pt x="1944216" y="838327"/>
                  <a:pt x="1702423" y="1080120"/>
                  <a:pt x="1404156" y="1080120"/>
                </a:cubicBezTo>
                <a:lnTo>
                  <a:pt x="0" y="1080120"/>
                </a:ln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>
            <a:outerShdw blurRad="76200" dist="25400" dir="2700000" algn="tl" rotWithShape="0">
              <a:prstClr val="black">
                <a:alpha val="15000"/>
              </a:prstClr>
            </a:outerShdw>
          </a:effectLst>
        </p:spPr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2" name="MH_Text_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823148" y="1331913"/>
            <a:ext cx="7333652" cy="70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marR="500"/>
            <a:r>
              <a:rPr lang="zh-CN" altLang="en-US" sz="1600" b="1" dirty="0" smtClean="0">
                <a:solidFill>
                  <a:srgbClr val="0B6DB6"/>
                </a:solidFill>
                <a:latin typeface="微软雅黑" pitchFamily="34" charset="-122"/>
                <a:ea typeface="微软雅黑" pitchFamily="34" charset="-122"/>
              </a:rPr>
              <a:t>支持学生国家级“大创项目”</a:t>
            </a:r>
            <a:r>
              <a:rPr lang="en-US" altLang="zh-CN" sz="1600" b="1" dirty="0" smtClean="0">
                <a:solidFill>
                  <a:srgbClr val="0B6DB6"/>
                </a:solidFill>
                <a:latin typeface="微软雅黑" pitchFamily="34" charset="-122"/>
                <a:ea typeface="微软雅黑" pitchFamily="34" charset="-122"/>
              </a:rPr>
              <a:t>9</a:t>
            </a:r>
            <a:r>
              <a:rPr lang="zh-CN" altLang="en-US" sz="1600" b="1" dirty="0" smtClean="0">
                <a:solidFill>
                  <a:srgbClr val="0B6DB6"/>
                </a:solidFill>
                <a:latin typeface="微软雅黑" pitchFamily="34" charset="-122"/>
                <a:ea typeface="微软雅黑" pitchFamily="34" charset="-122"/>
              </a:rPr>
              <a:t>项，市级</a:t>
            </a:r>
            <a:r>
              <a:rPr lang="en-US" altLang="zh-CN" sz="1600" b="1" dirty="0" smtClean="0">
                <a:solidFill>
                  <a:srgbClr val="0B6DB6"/>
                </a:solidFill>
                <a:latin typeface="微软雅黑" pitchFamily="34" charset="-122"/>
                <a:ea typeface="微软雅黑" pitchFamily="34" charset="-122"/>
              </a:rPr>
              <a:t>15</a:t>
            </a:r>
            <a:r>
              <a:rPr lang="zh-CN" altLang="en-US" sz="1600" b="1" dirty="0" smtClean="0">
                <a:solidFill>
                  <a:srgbClr val="0B6DB6"/>
                </a:solidFill>
                <a:latin typeface="微软雅黑" pitchFamily="34" charset="-122"/>
                <a:ea typeface="微软雅黑" pitchFamily="34" charset="-122"/>
              </a:rPr>
              <a:t>项，校级</a:t>
            </a:r>
            <a:r>
              <a:rPr lang="en-US" altLang="zh-CN" sz="1600" b="1" dirty="0" smtClean="0">
                <a:solidFill>
                  <a:srgbClr val="0B6DB6"/>
                </a:solidFill>
                <a:latin typeface="微软雅黑" pitchFamily="34" charset="-122"/>
                <a:ea typeface="微软雅黑" pitchFamily="34" charset="-122"/>
              </a:rPr>
              <a:t>60</a:t>
            </a:r>
            <a:r>
              <a:rPr lang="zh-CN" altLang="en-US" sz="1600" b="1" dirty="0" smtClean="0">
                <a:solidFill>
                  <a:srgbClr val="0B6DB6"/>
                </a:solidFill>
                <a:latin typeface="微软雅黑" pitchFamily="34" charset="-122"/>
                <a:ea typeface="微软雅黑" pitchFamily="34" charset="-122"/>
              </a:rPr>
              <a:t>项，涉及学生</a:t>
            </a:r>
            <a:r>
              <a:rPr lang="en-US" altLang="zh-CN" sz="1600" b="1" dirty="0" smtClean="0">
                <a:solidFill>
                  <a:srgbClr val="0B6DB6"/>
                </a:solidFill>
                <a:latin typeface="微软雅黑" pitchFamily="34" charset="-122"/>
                <a:ea typeface="微软雅黑" pitchFamily="34" charset="-122"/>
              </a:rPr>
              <a:t>460</a:t>
            </a:r>
            <a:r>
              <a:rPr lang="zh-CN" altLang="en-US" sz="1600" b="1" dirty="0" smtClean="0">
                <a:solidFill>
                  <a:srgbClr val="0B6DB6"/>
                </a:solidFill>
                <a:latin typeface="微软雅黑" pitchFamily="34" charset="-122"/>
                <a:ea typeface="微软雅黑" pitchFamily="34" charset="-122"/>
              </a:rPr>
              <a:t>多人。</a:t>
            </a:r>
            <a:endParaRPr lang="zh-CN" altLang="en-US" sz="1600" b="1" dirty="0">
              <a:solidFill>
                <a:srgbClr val="0B6DB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4" name="MH_Text_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151026" y="2146648"/>
            <a:ext cx="6008662" cy="319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marR="500">
              <a:lnSpc>
                <a:spcPct val="160000"/>
              </a:lnSpc>
            </a:pPr>
            <a:r>
              <a:rPr lang="zh-CN" altLang="en-US" sz="1200" dirty="0">
                <a:solidFill>
                  <a:srgbClr val="0B6DB6"/>
                </a:solidFill>
                <a:latin typeface="微软雅黑" pitchFamily="34" charset="-122"/>
                <a:ea typeface="微软雅黑" pitchFamily="34" charset="-122"/>
              </a:rPr>
              <a:t>基于互联网技术，为有志于创业的在校学生提供快捷、便利的创业实践平台和提供具有孵化功能的各种创意工作平台。</a:t>
            </a:r>
          </a:p>
        </p:txBody>
      </p:sp>
      <p:sp>
        <p:nvSpPr>
          <p:cNvPr id="59" name="MH_Text_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442022" y="3151767"/>
            <a:ext cx="4208462" cy="263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rm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marR="500"/>
            <a:r>
              <a:rPr lang="zh-CN" altLang="en-US" sz="1200" dirty="0" smtClean="0">
                <a:solidFill>
                  <a:srgbClr val="0B6DB6"/>
                </a:solidFill>
                <a:latin typeface="微软雅黑" pitchFamily="34" charset="-122"/>
                <a:ea typeface="微软雅黑" pitchFamily="34" charset="-122"/>
              </a:rPr>
              <a:t>为服务贫困地区，开发微信公众号大山里的食材</a:t>
            </a:r>
            <a:endParaRPr lang="zh-CN" altLang="en-US" sz="1200" dirty="0">
              <a:solidFill>
                <a:srgbClr val="0B6DB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0" name="MH_SubTitle_4"/>
          <p:cNvSpPr txBox="1"/>
          <p:nvPr>
            <p:custDataLst>
              <p:tags r:id="rId8"/>
            </p:custDataLst>
          </p:nvPr>
        </p:nvSpPr>
        <p:spPr>
          <a:xfrm>
            <a:off x="1136843" y="3515777"/>
            <a:ext cx="4049713" cy="250032"/>
          </a:xfrm>
          <a:prstGeom prst="rect">
            <a:avLst/>
          </a:prstGeom>
          <a:noFill/>
        </p:spPr>
        <p:txBody>
          <a:bodyPr lIns="0" tIns="0" rIns="0" bIns="0" anchor="ctr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京津印象工作室</a:t>
            </a:r>
            <a:endParaRPr lang="zh-CN" altLang="en-US" sz="1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1" name="MH_SubTitle_4"/>
          <p:cNvSpPr txBox="1"/>
          <p:nvPr>
            <p:custDataLst>
              <p:tags r:id="rId9"/>
            </p:custDataLst>
          </p:nvPr>
        </p:nvSpPr>
        <p:spPr>
          <a:xfrm>
            <a:off x="1144562" y="1964637"/>
            <a:ext cx="4049713" cy="250032"/>
          </a:xfrm>
          <a:prstGeom prst="rect">
            <a:avLst/>
          </a:prstGeom>
          <a:noFill/>
        </p:spPr>
        <p:txBody>
          <a:bodyPr lIns="0" tIns="0" rIns="0" bIns="0" anchor="ctr">
            <a:normAutofit/>
          </a:bodyPr>
          <a:lstStyle/>
          <a:p>
            <a:pPr>
              <a:defRPr/>
            </a:pPr>
            <a:r>
              <a:rPr lang="zh-CN" altLang="en-US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淘淘工作室</a:t>
            </a:r>
            <a:endParaRPr lang="zh-CN" altLang="en-US" sz="1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2" name="MH_SubTitle_4"/>
          <p:cNvSpPr txBox="1"/>
          <p:nvPr>
            <p:custDataLst>
              <p:tags r:id="rId10"/>
            </p:custDataLst>
          </p:nvPr>
        </p:nvSpPr>
        <p:spPr>
          <a:xfrm>
            <a:off x="1144563" y="2754418"/>
            <a:ext cx="4049713" cy="250032"/>
          </a:xfrm>
          <a:prstGeom prst="rect">
            <a:avLst/>
          </a:prstGeom>
          <a:noFill/>
        </p:spPr>
        <p:txBody>
          <a:bodyPr lIns="0" tIns="0" rIns="0" bIns="0" anchor="ctr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北极光工作室</a:t>
            </a:r>
          </a:p>
        </p:txBody>
      </p:sp>
      <p:sp>
        <p:nvSpPr>
          <p:cNvPr id="64" name="MH_Other_1"/>
          <p:cNvSpPr/>
          <p:nvPr>
            <p:custDataLst>
              <p:tags r:id="rId11"/>
            </p:custDataLst>
          </p:nvPr>
        </p:nvSpPr>
        <p:spPr>
          <a:xfrm>
            <a:off x="6061086" y="3217540"/>
            <a:ext cx="738834" cy="74604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MH_SubTitle_3"/>
          <p:cNvSpPr/>
          <p:nvPr>
            <p:custDataLst>
              <p:tags r:id="rId12"/>
            </p:custDataLst>
          </p:nvPr>
        </p:nvSpPr>
        <p:spPr>
          <a:xfrm>
            <a:off x="4645867" y="2857500"/>
            <a:ext cx="502197" cy="507101"/>
          </a:xfrm>
          <a:prstGeom prst="ellipse">
            <a:avLst/>
          </a:prstGeom>
          <a:solidFill>
            <a:srgbClr val="FF76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校内</a:t>
            </a:r>
            <a:endParaRPr lang="zh-CN" altLang="en-US" sz="12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MH_SubTitle_1"/>
          <p:cNvSpPr/>
          <p:nvPr>
            <p:custDataLst>
              <p:tags r:id="rId13"/>
            </p:custDataLst>
          </p:nvPr>
        </p:nvSpPr>
        <p:spPr>
          <a:xfrm>
            <a:off x="6666187" y="3376358"/>
            <a:ext cx="1007490" cy="1016547"/>
          </a:xfrm>
          <a:prstGeom prst="ellipse">
            <a:avLst/>
          </a:prstGeom>
          <a:solidFill>
            <a:srgbClr val="FFC00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外部效益</a:t>
            </a:r>
            <a:endParaRPr lang="zh-CN" altLang="en-US" sz="1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MH_SubTitle_2"/>
          <p:cNvSpPr/>
          <p:nvPr>
            <p:custDataLst>
              <p:tags r:id="rId14"/>
            </p:custDataLst>
          </p:nvPr>
        </p:nvSpPr>
        <p:spPr>
          <a:xfrm>
            <a:off x="6091251" y="3217540"/>
            <a:ext cx="738834" cy="746048"/>
          </a:xfrm>
          <a:prstGeom prst="ellipse">
            <a:avLst/>
          </a:prstGeom>
          <a:solidFill>
            <a:srgbClr val="FF76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 lnSpcReduction="1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合作企业</a:t>
            </a:r>
            <a:endParaRPr lang="zh-CN" altLang="en-US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MH_Other_2"/>
          <p:cNvSpPr/>
          <p:nvPr>
            <p:custDataLst>
              <p:tags r:id="rId15"/>
            </p:custDataLst>
          </p:nvPr>
        </p:nvSpPr>
        <p:spPr>
          <a:xfrm>
            <a:off x="5390802" y="3098390"/>
            <a:ext cx="189310" cy="19115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MH_Other_3"/>
          <p:cNvSpPr/>
          <p:nvPr>
            <p:custDataLst>
              <p:tags r:id="rId16"/>
            </p:custDataLst>
          </p:nvPr>
        </p:nvSpPr>
        <p:spPr>
          <a:xfrm>
            <a:off x="5962423" y="2932941"/>
            <a:ext cx="301493" cy="304437"/>
          </a:xfrm>
          <a:prstGeom prst="ellipse">
            <a:avLst/>
          </a:prstGeom>
          <a:solidFill>
            <a:srgbClr val="FFC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MH_Other_4"/>
          <p:cNvSpPr/>
          <p:nvPr>
            <p:custDataLst>
              <p:tags r:id="rId17"/>
            </p:custDataLst>
          </p:nvPr>
        </p:nvSpPr>
        <p:spPr>
          <a:xfrm>
            <a:off x="7034730" y="1968077"/>
            <a:ext cx="301493" cy="304437"/>
          </a:xfrm>
          <a:prstGeom prst="ellipse">
            <a:avLst/>
          </a:prstGeom>
          <a:solidFill>
            <a:srgbClr val="FFC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MH_Other_5"/>
          <p:cNvSpPr/>
          <p:nvPr>
            <p:custDataLst>
              <p:tags r:id="rId18"/>
            </p:custDataLst>
          </p:nvPr>
        </p:nvSpPr>
        <p:spPr>
          <a:xfrm>
            <a:off x="8543294" y="3472042"/>
            <a:ext cx="150746" cy="152219"/>
          </a:xfrm>
          <a:prstGeom prst="ellipse">
            <a:avLst/>
          </a:prstGeom>
          <a:solidFill>
            <a:srgbClr val="FFC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MH_SubTitle_4"/>
          <p:cNvSpPr/>
          <p:nvPr>
            <p:custDataLst>
              <p:tags r:id="rId19"/>
            </p:custDataLst>
          </p:nvPr>
        </p:nvSpPr>
        <p:spPr>
          <a:xfrm>
            <a:off x="7697174" y="3111568"/>
            <a:ext cx="461881" cy="466391"/>
          </a:xfrm>
          <a:prstGeom prst="ellipse">
            <a:avLst/>
          </a:prstGeom>
          <a:solidFill>
            <a:srgbClr val="FF76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 lnSpcReduction="1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兄弟院校</a:t>
            </a:r>
            <a:endParaRPr lang="zh-CN" altLang="en-US" sz="11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MH_Other_6"/>
          <p:cNvSpPr/>
          <p:nvPr>
            <p:custDataLst>
              <p:tags r:id="rId20"/>
            </p:custDataLst>
          </p:nvPr>
        </p:nvSpPr>
        <p:spPr>
          <a:xfrm>
            <a:off x="7740352" y="3906083"/>
            <a:ext cx="102543" cy="103545"/>
          </a:xfrm>
          <a:prstGeom prst="ellipse">
            <a:avLst/>
          </a:prstGeom>
          <a:solidFill>
            <a:srgbClr val="99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MH_Other_7"/>
          <p:cNvSpPr/>
          <p:nvPr>
            <p:custDataLst>
              <p:tags r:id="rId21"/>
            </p:custDataLst>
          </p:nvPr>
        </p:nvSpPr>
        <p:spPr>
          <a:xfrm>
            <a:off x="7699349" y="2362608"/>
            <a:ext cx="214726" cy="216823"/>
          </a:xfrm>
          <a:prstGeom prst="ellipse">
            <a:avLst/>
          </a:prstGeom>
          <a:solidFill>
            <a:srgbClr val="99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MH_SubTitle_5"/>
          <p:cNvSpPr/>
          <p:nvPr>
            <p:custDataLst>
              <p:tags r:id="rId22"/>
            </p:custDataLst>
          </p:nvPr>
        </p:nvSpPr>
        <p:spPr>
          <a:xfrm>
            <a:off x="8244408" y="1633364"/>
            <a:ext cx="443476" cy="447806"/>
          </a:xfrm>
          <a:prstGeom prst="ellipse">
            <a:avLst/>
          </a:prstGeom>
          <a:solidFill>
            <a:srgbClr val="FF76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校外</a:t>
            </a:r>
            <a:endParaRPr lang="zh-CN" altLang="en-US" sz="11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MH_Other_8"/>
          <p:cNvSpPr/>
          <p:nvPr>
            <p:custDataLst>
              <p:tags r:id="rId23"/>
            </p:custDataLst>
          </p:nvPr>
        </p:nvSpPr>
        <p:spPr>
          <a:xfrm>
            <a:off x="6012160" y="4554155"/>
            <a:ext cx="102542" cy="103545"/>
          </a:xfrm>
          <a:prstGeom prst="ellipse">
            <a:avLst/>
          </a:prstGeom>
          <a:solidFill>
            <a:srgbClr val="99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MH_Other_9"/>
          <p:cNvSpPr/>
          <p:nvPr>
            <p:custDataLst>
              <p:tags r:id="rId24"/>
            </p:custDataLst>
          </p:nvPr>
        </p:nvSpPr>
        <p:spPr>
          <a:xfrm>
            <a:off x="7456784" y="3740145"/>
            <a:ext cx="51710" cy="5132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MH_Other_10"/>
          <p:cNvSpPr/>
          <p:nvPr>
            <p:custDataLst>
              <p:tags r:id="rId25"/>
            </p:custDataLst>
          </p:nvPr>
        </p:nvSpPr>
        <p:spPr>
          <a:xfrm>
            <a:off x="6661973" y="3396615"/>
            <a:ext cx="1022816" cy="1032011"/>
          </a:xfrm>
          <a:prstGeom prst="ellipse">
            <a:avLst/>
          </a:prstGeom>
          <a:noFill/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MH_Other_11"/>
          <p:cNvSpPr/>
          <p:nvPr>
            <p:custDataLst>
              <p:tags r:id="rId26"/>
            </p:custDataLst>
          </p:nvPr>
        </p:nvSpPr>
        <p:spPr>
          <a:xfrm>
            <a:off x="6660232" y="3427430"/>
            <a:ext cx="1080120" cy="1089830"/>
          </a:xfrm>
          <a:prstGeom prst="ellipse">
            <a:avLst/>
          </a:prstGeom>
          <a:noFill/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MH_Other_12"/>
          <p:cNvSpPr/>
          <p:nvPr>
            <p:custDataLst>
              <p:tags r:id="rId27"/>
            </p:custDataLst>
          </p:nvPr>
        </p:nvSpPr>
        <p:spPr>
          <a:xfrm>
            <a:off x="6588224" y="3376358"/>
            <a:ext cx="1146173" cy="1080120"/>
          </a:xfrm>
          <a:prstGeom prst="ellipse">
            <a:avLst/>
          </a:prstGeom>
          <a:noFill/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MH_Other_13"/>
          <p:cNvSpPr/>
          <p:nvPr>
            <p:custDataLst>
              <p:tags r:id="rId28"/>
            </p:custDataLst>
          </p:nvPr>
        </p:nvSpPr>
        <p:spPr>
          <a:xfrm>
            <a:off x="6740227" y="4058200"/>
            <a:ext cx="51710" cy="5221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MH_Other_14"/>
          <p:cNvSpPr/>
          <p:nvPr>
            <p:custDataLst>
              <p:tags r:id="rId29"/>
            </p:custDataLst>
          </p:nvPr>
        </p:nvSpPr>
        <p:spPr>
          <a:xfrm>
            <a:off x="7428772" y="2362463"/>
            <a:ext cx="50833" cy="5132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MH_Other_15"/>
          <p:cNvSpPr/>
          <p:nvPr>
            <p:custDataLst>
              <p:tags r:id="rId30"/>
            </p:custDataLst>
          </p:nvPr>
        </p:nvSpPr>
        <p:spPr>
          <a:xfrm>
            <a:off x="7694138" y="2356386"/>
            <a:ext cx="227873" cy="230983"/>
          </a:xfrm>
          <a:prstGeom prst="ellipse">
            <a:avLst/>
          </a:prstGeom>
          <a:noFill/>
          <a:ln w="3175"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MH_Other_16"/>
          <p:cNvSpPr/>
          <p:nvPr>
            <p:custDataLst>
              <p:tags r:id="rId31"/>
            </p:custDataLst>
          </p:nvPr>
        </p:nvSpPr>
        <p:spPr>
          <a:xfrm>
            <a:off x="7766189" y="4431233"/>
            <a:ext cx="190187" cy="19115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MH_Other_3"/>
          <p:cNvSpPr/>
          <p:nvPr>
            <p:custDataLst>
              <p:tags r:id="rId32"/>
            </p:custDataLst>
          </p:nvPr>
        </p:nvSpPr>
        <p:spPr>
          <a:xfrm>
            <a:off x="4693084" y="3605162"/>
            <a:ext cx="301493" cy="304437"/>
          </a:xfrm>
          <a:prstGeom prst="ellipse">
            <a:avLst/>
          </a:prstGeom>
          <a:solidFill>
            <a:srgbClr val="FFC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MH_Text_4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1442022" y="3930087"/>
            <a:ext cx="6840760" cy="603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marR="500">
              <a:lnSpc>
                <a:spcPct val="150000"/>
              </a:lnSpc>
            </a:pPr>
            <a:r>
              <a:rPr lang="zh-CN" altLang="en-US" sz="1200" dirty="0" smtClean="0">
                <a:solidFill>
                  <a:srgbClr val="0B6DB6"/>
                </a:solidFill>
                <a:latin typeface="微软雅黑" pitchFamily="34" charset="-122"/>
                <a:ea typeface="微软雅黑" pitchFamily="34" charset="-122"/>
              </a:rPr>
              <a:t>手绘反映津城及学校风貌的旅游纪念品，并出版收回明信片、地图投放市场。</a:t>
            </a:r>
            <a:endParaRPr lang="zh-CN" altLang="en-US" sz="1200" dirty="0">
              <a:solidFill>
                <a:srgbClr val="0B6DB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8" name="TextBox 4"/>
          <p:cNvSpPr txBox="1">
            <a:spLocks noChangeArrowheads="1"/>
          </p:cNvSpPr>
          <p:nvPr/>
        </p:nvSpPr>
        <p:spPr bwMode="auto">
          <a:xfrm>
            <a:off x="4397017" y="32370"/>
            <a:ext cx="45674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 eaLnBrk="1" hangingPunct="1"/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创 业 训 练</a:t>
            </a:r>
            <a:endParaRPr lang="zh-CN" altLang="en-US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7406394" y="4813330"/>
            <a:ext cx="1269739" cy="756084"/>
            <a:chOff x="7406394" y="4813330"/>
            <a:chExt cx="1269739" cy="756084"/>
          </a:xfrm>
        </p:grpSpPr>
        <p:pic>
          <p:nvPicPr>
            <p:cNvPr id="40" name="Picture 2"/>
            <p:cNvPicPr>
              <a:picLocks noChangeAspect="1" noChangeArrowheads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0049" y="4813330"/>
              <a:ext cx="756084" cy="756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KSO_Shape"/>
            <p:cNvSpPr/>
            <p:nvPr/>
          </p:nvSpPr>
          <p:spPr>
            <a:xfrm flipH="1">
              <a:off x="7406394" y="4945732"/>
              <a:ext cx="440836" cy="442236"/>
            </a:xfrm>
            <a:custGeom>
              <a:avLst/>
              <a:gdLst/>
              <a:ahLst/>
              <a:cxnLst/>
              <a:rect l="l" t="t" r="r" b="b"/>
              <a:pathLst>
                <a:path w="969654" h="903534">
                  <a:moveTo>
                    <a:pt x="813088" y="487443"/>
                  </a:moveTo>
                  <a:cubicBezTo>
                    <a:pt x="793206" y="487443"/>
                    <a:pt x="777088" y="503561"/>
                    <a:pt x="777088" y="523443"/>
                  </a:cubicBezTo>
                  <a:cubicBezTo>
                    <a:pt x="777088" y="543325"/>
                    <a:pt x="793206" y="559443"/>
                    <a:pt x="813088" y="559443"/>
                  </a:cubicBezTo>
                  <a:cubicBezTo>
                    <a:pt x="832970" y="559443"/>
                    <a:pt x="849088" y="543325"/>
                    <a:pt x="849088" y="523443"/>
                  </a:cubicBezTo>
                  <a:cubicBezTo>
                    <a:pt x="849088" y="503561"/>
                    <a:pt x="832970" y="487443"/>
                    <a:pt x="813088" y="487443"/>
                  </a:cubicBezTo>
                  <a:close/>
                  <a:moveTo>
                    <a:pt x="606961" y="487443"/>
                  </a:moveTo>
                  <a:cubicBezTo>
                    <a:pt x="587079" y="487443"/>
                    <a:pt x="570961" y="503561"/>
                    <a:pt x="570961" y="523443"/>
                  </a:cubicBezTo>
                  <a:cubicBezTo>
                    <a:pt x="570961" y="543325"/>
                    <a:pt x="587079" y="559443"/>
                    <a:pt x="606961" y="559443"/>
                  </a:cubicBezTo>
                  <a:cubicBezTo>
                    <a:pt x="626843" y="559443"/>
                    <a:pt x="642961" y="543325"/>
                    <a:pt x="642961" y="523443"/>
                  </a:cubicBezTo>
                  <a:cubicBezTo>
                    <a:pt x="642961" y="503561"/>
                    <a:pt x="626843" y="487443"/>
                    <a:pt x="606961" y="487443"/>
                  </a:cubicBezTo>
                  <a:close/>
                  <a:moveTo>
                    <a:pt x="691345" y="336511"/>
                  </a:moveTo>
                  <a:cubicBezTo>
                    <a:pt x="769490" y="335080"/>
                    <a:pt x="847112" y="364668"/>
                    <a:pt x="901758" y="422110"/>
                  </a:cubicBezTo>
                  <a:cubicBezTo>
                    <a:pt x="999759" y="525126"/>
                    <a:pt x="990612" y="681640"/>
                    <a:pt x="881173" y="774306"/>
                  </a:cubicBezTo>
                  <a:lnTo>
                    <a:pt x="905846" y="903534"/>
                  </a:lnTo>
                  <a:lnTo>
                    <a:pt x="792422" y="824563"/>
                  </a:lnTo>
                  <a:cubicBezTo>
                    <a:pt x="666952" y="867914"/>
                    <a:pt x="525982" y="820668"/>
                    <a:pt x="459770" y="713074"/>
                  </a:cubicBezTo>
                  <a:cubicBezTo>
                    <a:pt x="386891" y="594648"/>
                    <a:pt x="429055" y="444146"/>
                    <a:pt x="554971" y="373268"/>
                  </a:cubicBezTo>
                  <a:cubicBezTo>
                    <a:pt x="597384" y="349394"/>
                    <a:pt x="644458" y="337369"/>
                    <a:pt x="691345" y="336511"/>
                  </a:cubicBezTo>
                  <a:close/>
                  <a:moveTo>
                    <a:pt x="547874" y="187267"/>
                  </a:moveTo>
                  <a:cubicBezTo>
                    <a:pt x="518051" y="187267"/>
                    <a:pt x="493874" y="211444"/>
                    <a:pt x="493874" y="241267"/>
                  </a:cubicBezTo>
                  <a:cubicBezTo>
                    <a:pt x="493874" y="271090"/>
                    <a:pt x="518051" y="295267"/>
                    <a:pt x="547874" y="295267"/>
                  </a:cubicBezTo>
                  <a:cubicBezTo>
                    <a:pt x="577697" y="295267"/>
                    <a:pt x="601874" y="271090"/>
                    <a:pt x="601874" y="241267"/>
                  </a:cubicBezTo>
                  <a:cubicBezTo>
                    <a:pt x="601874" y="211444"/>
                    <a:pt x="577697" y="187267"/>
                    <a:pt x="547874" y="187267"/>
                  </a:cubicBezTo>
                  <a:close/>
                  <a:moveTo>
                    <a:pt x="294449" y="187267"/>
                  </a:moveTo>
                  <a:cubicBezTo>
                    <a:pt x="264626" y="187267"/>
                    <a:pt x="240449" y="211444"/>
                    <a:pt x="240449" y="241267"/>
                  </a:cubicBezTo>
                  <a:cubicBezTo>
                    <a:pt x="240449" y="271090"/>
                    <a:pt x="264626" y="295267"/>
                    <a:pt x="294449" y="295267"/>
                  </a:cubicBezTo>
                  <a:cubicBezTo>
                    <a:pt x="324272" y="295267"/>
                    <a:pt x="348449" y="271090"/>
                    <a:pt x="348449" y="241267"/>
                  </a:cubicBezTo>
                  <a:cubicBezTo>
                    <a:pt x="348449" y="211444"/>
                    <a:pt x="324272" y="187267"/>
                    <a:pt x="294449" y="187267"/>
                  </a:cubicBezTo>
                  <a:close/>
                  <a:moveTo>
                    <a:pt x="408549" y="168"/>
                  </a:moveTo>
                  <a:cubicBezTo>
                    <a:pt x="456533" y="-1113"/>
                    <a:pt x="505397" y="4870"/>
                    <a:pt x="553141" y="18800"/>
                  </a:cubicBezTo>
                  <a:cubicBezTo>
                    <a:pt x="730896" y="70663"/>
                    <a:pt x="843952" y="217556"/>
                    <a:pt x="840274" y="375462"/>
                  </a:cubicBezTo>
                  <a:cubicBezTo>
                    <a:pt x="754752" y="310337"/>
                    <a:pt x="632797" y="302687"/>
                    <a:pt x="535419" y="357502"/>
                  </a:cubicBezTo>
                  <a:cubicBezTo>
                    <a:pt x="409503" y="428380"/>
                    <a:pt x="367339" y="578882"/>
                    <a:pt x="440218" y="697308"/>
                  </a:cubicBezTo>
                  <a:cubicBezTo>
                    <a:pt x="450352" y="713775"/>
                    <a:pt x="462237" y="728829"/>
                    <a:pt x="478397" y="739559"/>
                  </a:cubicBezTo>
                  <a:cubicBezTo>
                    <a:pt x="442192" y="745523"/>
                    <a:pt x="404623" y="745773"/>
                    <a:pt x="366675" y="741395"/>
                  </a:cubicBezTo>
                  <a:lnTo>
                    <a:pt x="245711" y="837584"/>
                  </a:lnTo>
                  <a:lnTo>
                    <a:pt x="214226" y="696474"/>
                  </a:lnTo>
                  <a:cubicBezTo>
                    <a:pt x="11680" y="595442"/>
                    <a:pt x="-59861" y="368389"/>
                    <a:pt x="54436" y="189343"/>
                  </a:cubicBezTo>
                  <a:cubicBezTo>
                    <a:pt x="128564" y="73222"/>
                    <a:pt x="264598" y="4010"/>
                    <a:pt x="408549" y="168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None/>
                <a:defRPr/>
              </a:pPr>
              <a:endParaRPr lang="zh-CN" altLang="en-US"/>
            </a:p>
          </p:txBody>
        </p:sp>
      </p:grp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64" y="25343"/>
            <a:ext cx="1656184" cy="139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096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7608" y="1516652"/>
            <a:ext cx="9127201" cy="4149160"/>
          </a:xfrm>
          <a:prstGeom prst="rect">
            <a:avLst/>
          </a:prstGeom>
          <a:solidFill>
            <a:srgbClr val="0B6DB6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/>
            </a:pPr>
            <a:endParaRPr lang="zh-CN" altLang="en-US" sz="1797" dirty="0">
              <a:solidFill>
                <a:srgbClr val="FFFFFF"/>
              </a:solidFill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4798967" y="3312089"/>
            <a:ext cx="3152283" cy="2018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zh-CN" sz="1597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胡润</a:t>
            </a:r>
            <a:r>
              <a:rPr lang="zh-CN" altLang="zh-CN" sz="1597" b="1" dirty="0" smtClean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飞</a:t>
            </a:r>
            <a:endParaRPr lang="en-US" altLang="zh-CN" sz="1597" b="1" dirty="0" smtClean="0">
              <a:solidFill>
                <a:srgbClr val="FFC000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1600" dirty="0">
                <a:solidFill>
                  <a:srgbClr val="4F81BD">
                    <a:lumMod val="20000"/>
                    <a:lumOff val="80000"/>
                  </a:srgbClr>
                </a:solidFill>
                <a:latin typeface="微软雅黑" pitchFamily="34" charset="-122"/>
                <a:ea typeface="微软雅黑" pitchFamily="34" charset="-122"/>
              </a:rPr>
              <a:t>2009</a:t>
            </a:r>
            <a:r>
              <a:rPr lang="zh-CN" altLang="zh-CN" sz="1600" dirty="0">
                <a:solidFill>
                  <a:srgbClr val="4F81BD">
                    <a:lumMod val="20000"/>
                    <a:lumOff val="80000"/>
                  </a:srgbClr>
                </a:solidFill>
                <a:latin typeface="微软雅黑" pitchFamily="34" charset="-122"/>
                <a:ea typeface="微软雅黑" pitchFamily="34" charset="-122"/>
              </a:rPr>
              <a:t>级工商管理专业学生，曾任我校创行（原ＳＩＦＥ）团队队长，创办天津若谷电子商务有限公司任总经理，联合创办天津伍创电子商务有限公司任职副总经理。</a:t>
            </a:r>
            <a:endParaRPr lang="zh-CN" altLang="en-US" sz="1600" dirty="0">
              <a:solidFill>
                <a:srgbClr val="4F81BD">
                  <a:lumMod val="20000"/>
                  <a:lumOff val="80000"/>
                </a:srgb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683568" y="3312089"/>
            <a:ext cx="2954176" cy="1765961"/>
          </a:xfrm>
          <a:prstGeom prst="rect">
            <a:avLst/>
          </a:prstGeom>
          <a:noFill/>
          <a:ln>
            <a:noFill/>
          </a:ln>
          <a:extLst/>
        </p:spPr>
        <p:txBody>
          <a:bodyPr lIns="91279" tIns="45639" rIns="91279" bIns="4563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zh-CN" sz="1597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刘建</a:t>
            </a:r>
            <a:r>
              <a:rPr lang="zh-CN" altLang="zh-CN" sz="1597" b="1" dirty="0" smtClean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剑</a:t>
            </a:r>
            <a:endParaRPr lang="en-US" altLang="zh-CN" sz="1597" b="1" dirty="0">
              <a:solidFill>
                <a:srgbClr val="FFC000"/>
              </a:solidFill>
              <a:latin typeface="微软雅黑" pitchFamily="34" charset="-122"/>
              <a:ea typeface="微软雅黑" pitchFamily="34" charset="-122"/>
            </a:endParaRPr>
          </a:p>
          <a:p>
            <a:pPr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1600" dirty="0" smtClean="0">
                <a:solidFill>
                  <a:srgbClr val="4F81BD">
                    <a:lumMod val="20000"/>
                    <a:lumOff val="80000"/>
                  </a:srgbClr>
                </a:solidFill>
                <a:latin typeface="微软雅黑" pitchFamily="34" charset="-122"/>
                <a:ea typeface="微软雅黑" pitchFamily="34" charset="-122"/>
              </a:rPr>
              <a:t>2011</a:t>
            </a:r>
            <a:r>
              <a:rPr lang="zh-CN" altLang="zh-CN" sz="1600" dirty="0">
                <a:solidFill>
                  <a:srgbClr val="4F81BD">
                    <a:lumMod val="20000"/>
                    <a:lumOff val="80000"/>
                  </a:srgbClr>
                </a:solidFill>
                <a:latin typeface="微软雅黑" pitchFamily="34" charset="-122"/>
                <a:ea typeface="微软雅黑" pitchFamily="34" charset="-122"/>
              </a:rPr>
              <a:t>年毕业于商业大学工商管理专业，自主创业，目前成功建立一家互联网公司，从事新媒体业务，年营业额接近亿规模。</a:t>
            </a:r>
            <a:endParaRPr lang="zh-CN" altLang="en-US" sz="1600" dirty="0">
              <a:solidFill>
                <a:srgbClr val="4F81BD">
                  <a:lumMod val="20000"/>
                  <a:lumOff val="80000"/>
                </a:srgb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1998" name="Text Box 756"/>
          <p:cNvSpPr>
            <a:spLocks noChangeArrowheads="1"/>
          </p:cNvSpPr>
          <p:nvPr/>
        </p:nvSpPr>
        <p:spPr bwMode="auto">
          <a:xfrm>
            <a:off x="2258484" y="824584"/>
            <a:ext cx="4619863" cy="399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997" b="1" dirty="0" smtClean="0">
                <a:solidFill>
                  <a:srgbClr val="0B6DB6"/>
                </a:solidFill>
                <a:latin typeface="微软雅黑" pitchFamily="34" charset="-122"/>
                <a:ea typeface="微软雅黑" pitchFamily="34" charset="-122"/>
              </a:rPr>
              <a:t>创业团队毕业生</a:t>
            </a:r>
            <a:endParaRPr lang="en-US" altLang="en-US" sz="1997" b="1" dirty="0">
              <a:solidFill>
                <a:srgbClr val="0B6DB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6597650" y="91579"/>
            <a:ext cx="25193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 eaLnBrk="1" hangingPunct="1"/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典 型 案 例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99" name="Picture 3" descr="C:\Users\li\AppData\Local\Temp\WeChat Files\1268868685215616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065882"/>
            <a:ext cx="1559550" cy="155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257"/>
            <a:ext cx="1928384" cy="1625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C:\Users\li\AppData\Local\Temp\WeChat Files\4095287973673980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030246"/>
            <a:ext cx="1453146" cy="155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2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7"/>
          <p:cNvCxnSpPr>
            <a:cxnSpLocks noChangeShapeType="1"/>
          </p:cNvCxnSpPr>
          <p:nvPr>
            <p:custDataLst>
              <p:tags r:id="rId1"/>
            </p:custDataLst>
          </p:nvPr>
        </p:nvCxnSpPr>
        <p:spPr bwMode="auto">
          <a:xfrm>
            <a:off x="1439864" y="1957917"/>
            <a:ext cx="6264275" cy="1323"/>
          </a:xfrm>
          <a:prstGeom prst="line">
            <a:avLst/>
          </a:prstGeom>
          <a:noFill/>
          <a:ln w="9525" algn="ctr">
            <a:solidFill>
              <a:srgbClr val="D9D9D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" name="直接连接符 8"/>
          <p:cNvCxnSpPr>
            <a:cxnSpLocks noChangeShapeType="1"/>
          </p:cNvCxnSpPr>
          <p:nvPr>
            <p:custDataLst>
              <p:tags r:id="rId2"/>
            </p:custDataLst>
          </p:nvPr>
        </p:nvCxnSpPr>
        <p:spPr bwMode="auto">
          <a:xfrm>
            <a:off x="1439864" y="3502926"/>
            <a:ext cx="6264275" cy="2646"/>
          </a:xfrm>
          <a:prstGeom prst="line">
            <a:avLst/>
          </a:prstGeom>
          <a:noFill/>
          <a:ln w="9525" algn="ctr">
            <a:solidFill>
              <a:srgbClr val="D9D9D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任意多边形 15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907704" y="2274689"/>
            <a:ext cx="1152525" cy="1158875"/>
          </a:xfrm>
          <a:custGeom>
            <a:avLst/>
            <a:gdLst>
              <a:gd name="T0" fmla="*/ 0 w 1153318"/>
              <a:gd name="T1" fmla="*/ 0 h 1389644"/>
              <a:gd name="T2" fmla="*/ 1153318 w 1153318"/>
              <a:gd name="T3" fmla="*/ 1389644 h 1389644"/>
            </a:gdLst>
            <a:ahLst/>
            <a:cxnLst/>
            <a:rect l="T0" t="T1" r="T2" b="T3"/>
            <a:pathLst>
              <a:path w="1153318" h="1389644">
                <a:moveTo>
                  <a:pt x="0" y="239717"/>
                </a:moveTo>
                <a:lnTo>
                  <a:pt x="2381" y="239717"/>
                </a:lnTo>
                <a:lnTo>
                  <a:pt x="2381" y="371475"/>
                </a:lnTo>
                <a:cubicBezTo>
                  <a:pt x="43156" y="371475"/>
                  <a:pt x="83931" y="371475"/>
                  <a:pt x="124801" y="371475"/>
                </a:cubicBezTo>
                <a:lnTo>
                  <a:pt x="124801" y="239717"/>
                </a:lnTo>
                <a:lnTo>
                  <a:pt x="278499" y="239717"/>
                </a:lnTo>
                <a:lnTo>
                  <a:pt x="256367" y="371475"/>
                </a:lnTo>
                <a:cubicBezTo>
                  <a:pt x="298475" y="371475"/>
                  <a:pt x="340679" y="371475"/>
                  <a:pt x="382788" y="371475"/>
                </a:cubicBezTo>
                <a:cubicBezTo>
                  <a:pt x="385265" y="349246"/>
                  <a:pt x="387742" y="327017"/>
                  <a:pt x="390219" y="304788"/>
                </a:cubicBezTo>
                <a:cubicBezTo>
                  <a:pt x="404795" y="304788"/>
                  <a:pt x="419371" y="304788"/>
                  <a:pt x="433947" y="304788"/>
                </a:cubicBezTo>
                <a:cubicBezTo>
                  <a:pt x="436138" y="327017"/>
                  <a:pt x="438329" y="349246"/>
                  <a:pt x="440520" y="371475"/>
                </a:cubicBezTo>
                <a:cubicBezTo>
                  <a:pt x="482153" y="371475"/>
                  <a:pt x="523880" y="371475"/>
                  <a:pt x="565512" y="371475"/>
                </a:cubicBezTo>
                <a:lnTo>
                  <a:pt x="540710" y="239717"/>
                </a:lnTo>
                <a:lnTo>
                  <a:pt x="585614" y="239717"/>
                </a:lnTo>
                <a:lnTo>
                  <a:pt x="585614" y="371475"/>
                </a:lnTo>
                <a:cubicBezTo>
                  <a:pt x="626389" y="371475"/>
                  <a:pt x="667164" y="371475"/>
                  <a:pt x="707939" y="371475"/>
                </a:cubicBezTo>
                <a:lnTo>
                  <a:pt x="707939" y="239717"/>
                </a:lnTo>
                <a:lnTo>
                  <a:pt x="744579" y="239717"/>
                </a:lnTo>
                <a:lnTo>
                  <a:pt x="745093" y="248065"/>
                </a:lnTo>
                <a:cubicBezTo>
                  <a:pt x="745093" y="289170"/>
                  <a:pt x="745093" y="330370"/>
                  <a:pt x="745093" y="371475"/>
                </a:cubicBezTo>
                <a:cubicBezTo>
                  <a:pt x="783010" y="371475"/>
                  <a:pt x="820832" y="371475"/>
                  <a:pt x="858748" y="371475"/>
                </a:cubicBezTo>
                <a:cubicBezTo>
                  <a:pt x="858748" y="338898"/>
                  <a:pt x="858748" y="306225"/>
                  <a:pt x="858748" y="273552"/>
                </a:cubicBezTo>
                <a:lnTo>
                  <a:pt x="858025" y="239717"/>
                </a:lnTo>
                <a:lnTo>
                  <a:pt x="958399" y="239717"/>
                </a:lnTo>
                <a:lnTo>
                  <a:pt x="958399" y="371475"/>
                </a:lnTo>
                <a:cubicBezTo>
                  <a:pt x="999174" y="371475"/>
                  <a:pt x="1039949" y="371475"/>
                  <a:pt x="1080724" y="371475"/>
                </a:cubicBezTo>
                <a:lnTo>
                  <a:pt x="1080724" y="239717"/>
                </a:lnTo>
                <a:lnTo>
                  <a:pt x="1149927" y="239717"/>
                </a:lnTo>
                <a:lnTo>
                  <a:pt x="1149927" y="1389644"/>
                </a:lnTo>
                <a:lnTo>
                  <a:pt x="0" y="1389644"/>
                </a:lnTo>
                <a:lnTo>
                  <a:pt x="0" y="239717"/>
                </a:lnTo>
                <a:close/>
                <a:moveTo>
                  <a:pt x="412130" y="82880"/>
                </a:moveTo>
                <a:cubicBezTo>
                  <a:pt x="399650" y="153975"/>
                  <a:pt x="391838" y="206003"/>
                  <a:pt x="388599" y="238867"/>
                </a:cubicBezTo>
                <a:cubicBezTo>
                  <a:pt x="402603" y="238867"/>
                  <a:pt x="416703" y="238867"/>
                  <a:pt x="430708" y="238867"/>
                </a:cubicBezTo>
                <a:cubicBezTo>
                  <a:pt x="424515" y="196804"/>
                  <a:pt x="418323" y="144777"/>
                  <a:pt x="412130" y="82880"/>
                </a:cubicBezTo>
                <a:close/>
                <a:moveTo>
                  <a:pt x="707939" y="63526"/>
                </a:moveTo>
                <a:cubicBezTo>
                  <a:pt x="707939" y="91120"/>
                  <a:pt x="707939" y="118619"/>
                  <a:pt x="707939" y="146214"/>
                </a:cubicBezTo>
                <a:cubicBezTo>
                  <a:pt x="721657" y="146214"/>
                  <a:pt x="731279" y="144681"/>
                  <a:pt x="736805" y="141711"/>
                </a:cubicBezTo>
                <a:cubicBezTo>
                  <a:pt x="742330" y="138740"/>
                  <a:pt x="745093" y="129063"/>
                  <a:pt x="745093" y="112679"/>
                </a:cubicBezTo>
                <a:cubicBezTo>
                  <a:pt x="745093" y="105876"/>
                  <a:pt x="745093" y="99073"/>
                  <a:pt x="745093" y="92270"/>
                </a:cubicBezTo>
                <a:cubicBezTo>
                  <a:pt x="745093" y="80485"/>
                  <a:pt x="742426" y="72724"/>
                  <a:pt x="737091" y="69083"/>
                </a:cubicBezTo>
                <a:cubicBezTo>
                  <a:pt x="731851" y="65442"/>
                  <a:pt x="722038" y="63526"/>
                  <a:pt x="707939" y="63526"/>
                </a:cubicBezTo>
                <a:close/>
                <a:moveTo>
                  <a:pt x="124801" y="63526"/>
                </a:moveTo>
                <a:cubicBezTo>
                  <a:pt x="124801" y="95049"/>
                  <a:pt x="124801" y="126572"/>
                  <a:pt x="124801" y="158095"/>
                </a:cubicBezTo>
                <a:cubicBezTo>
                  <a:pt x="128231" y="158287"/>
                  <a:pt x="131279" y="158382"/>
                  <a:pt x="133756" y="158382"/>
                </a:cubicBezTo>
                <a:cubicBezTo>
                  <a:pt x="144998" y="158382"/>
                  <a:pt x="152810" y="156179"/>
                  <a:pt x="157192" y="151771"/>
                </a:cubicBezTo>
                <a:cubicBezTo>
                  <a:pt x="161479" y="147460"/>
                  <a:pt x="163670" y="138357"/>
                  <a:pt x="163670" y="124560"/>
                </a:cubicBezTo>
                <a:cubicBezTo>
                  <a:pt x="163670" y="114403"/>
                  <a:pt x="163670" y="104247"/>
                  <a:pt x="163670" y="94091"/>
                </a:cubicBezTo>
                <a:cubicBezTo>
                  <a:pt x="163670" y="81347"/>
                  <a:pt x="161193" y="73107"/>
                  <a:pt x="156144" y="69274"/>
                </a:cubicBezTo>
                <a:cubicBezTo>
                  <a:pt x="151095" y="65442"/>
                  <a:pt x="140615" y="63526"/>
                  <a:pt x="124801" y="63526"/>
                </a:cubicBezTo>
                <a:close/>
                <a:moveTo>
                  <a:pt x="885995" y="0"/>
                </a:moveTo>
                <a:cubicBezTo>
                  <a:pt x="975166" y="0"/>
                  <a:pt x="1064242" y="0"/>
                  <a:pt x="1153318" y="0"/>
                </a:cubicBezTo>
                <a:cubicBezTo>
                  <a:pt x="1153318" y="24816"/>
                  <a:pt x="1153318" y="49537"/>
                  <a:pt x="1153318" y="74353"/>
                </a:cubicBezTo>
                <a:cubicBezTo>
                  <a:pt x="1129120" y="74353"/>
                  <a:pt x="1104922" y="74353"/>
                  <a:pt x="1080724" y="74353"/>
                </a:cubicBezTo>
                <a:lnTo>
                  <a:pt x="1080724" y="239717"/>
                </a:lnTo>
                <a:lnTo>
                  <a:pt x="958399" y="239717"/>
                </a:lnTo>
                <a:lnTo>
                  <a:pt x="958399" y="74353"/>
                </a:lnTo>
                <a:cubicBezTo>
                  <a:pt x="934296" y="74353"/>
                  <a:pt x="910098" y="74353"/>
                  <a:pt x="885995" y="74353"/>
                </a:cubicBezTo>
                <a:cubicBezTo>
                  <a:pt x="885995" y="49537"/>
                  <a:pt x="885995" y="24816"/>
                  <a:pt x="885995" y="0"/>
                </a:cubicBezTo>
                <a:close/>
                <a:moveTo>
                  <a:pt x="585614" y="0"/>
                </a:moveTo>
                <a:cubicBezTo>
                  <a:pt x="614480" y="0"/>
                  <a:pt x="643347" y="0"/>
                  <a:pt x="672213" y="0"/>
                </a:cubicBezTo>
                <a:cubicBezTo>
                  <a:pt x="729946" y="0"/>
                  <a:pt x="769006" y="1725"/>
                  <a:pt x="789393" y="5270"/>
                </a:cubicBezTo>
                <a:cubicBezTo>
                  <a:pt x="809876" y="8815"/>
                  <a:pt x="826548" y="17822"/>
                  <a:pt x="839409" y="32194"/>
                </a:cubicBezTo>
                <a:cubicBezTo>
                  <a:pt x="852270" y="46662"/>
                  <a:pt x="858748" y="69753"/>
                  <a:pt x="858748" y="101468"/>
                </a:cubicBezTo>
                <a:cubicBezTo>
                  <a:pt x="858748" y="130309"/>
                  <a:pt x="854176" y="149759"/>
                  <a:pt x="845125" y="159724"/>
                </a:cubicBezTo>
                <a:cubicBezTo>
                  <a:pt x="835979" y="169689"/>
                  <a:pt x="818069" y="175629"/>
                  <a:pt x="791298" y="177641"/>
                </a:cubicBezTo>
                <a:cubicBezTo>
                  <a:pt x="815497" y="182336"/>
                  <a:pt x="831787" y="188660"/>
                  <a:pt x="840171" y="196708"/>
                </a:cubicBezTo>
                <a:cubicBezTo>
                  <a:pt x="848459" y="204661"/>
                  <a:pt x="853604" y="211943"/>
                  <a:pt x="855700" y="218554"/>
                </a:cubicBezTo>
                <a:cubicBezTo>
                  <a:pt x="856700" y="221908"/>
                  <a:pt x="857462" y="228160"/>
                  <a:pt x="857974" y="237322"/>
                </a:cubicBezTo>
                <a:lnTo>
                  <a:pt x="858025" y="239717"/>
                </a:lnTo>
                <a:lnTo>
                  <a:pt x="744579" y="239717"/>
                </a:lnTo>
                <a:lnTo>
                  <a:pt x="743605" y="223896"/>
                </a:lnTo>
                <a:cubicBezTo>
                  <a:pt x="742616" y="217740"/>
                  <a:pt x="741140" y="213476"/>
                  <a:pt x="739187" y="211081"/>
                </a:cubicBezTo>
                <a:cubicBezTo>
                  <a:pt x="735185" y="206386"/>
                  <a:pt x="724801" y="203990"/>
                  <a:pt x="707939" y="203990"/>
                </a:cubicBezTo>
                <a:lnTo>
                  <a:pt x="707939" y="239717"/>
                </a:lnTo>
                <a:lnTo>
                  <a:pt x="585614" y="239717"/>
                </a:lnTo>
                <a:lnTo>
                  <a:pt x="585614" y="0"/>
                </a:lnTo>
                <a:close/>
                <a:moveTo>
                  <a:pt x="318767" y="0"/>
                </a:moveTo>
                <a:cubicBezTo>
                  <a:pt x="377643" y="0"/>
                  <a:pt x="436614" y="0"/>
                  <a:pt x="495585" y="0"/>
                </a:cubicBezTo>
                <a:lnTo>
                  <a:pt x="540710" y="239717"/>
                </a:lnTo>
                <a:lnTo>
                  <a:pt x="278499" y="239717"/>
                </a:lnTo>
                <a:lnTo>
                  <a:pt x="318767" y="0"/>
                </a:lnTo>
                <a:close/>
                <a:moveTo>
                  <a:pt x="2381" y="0"/>
                </a:moveTo>
                <a:cubicBezTo>
                  <a:pt x="43537" y="0"/>
                  <a:pt x="84598" y="0"/>
                  <a:pt x="125658" y="0"/>
                </a:cubicBezTo>
                <a:cubicBezTo>
                  <a:pt x="158907" y="0"/>
                  <a:pt x="184534" y="2108"/>
                  <a:pt x="202445" y="6228"/>
                </a:cubicBezTo>
                <a:cubicBezTo>
                  <a:pt x="220355" y="10348"/>
                  <a:pt x="233883" y="16289"/>
                  <a:pt x="242838" y="24050"/>
                </a:cubicBezTo>
                <a:cubicBezTo>
                  <a:pt x="251889" y="31907"/>
                  <a:pt x="257986" y="41296"/>
                  <a:pt x="261130" y="52411"/>
                </a:cubicBezTo>
                <a:cubicBezTo>
                  <a:pt x="264369" y="63526"/>
                  <a:pt x="265989" y="80676"/>
                  <a:pt x="265989" y="103959"/>
                </a:cubicBezTo>
                <a:cubicBezTo>
                  <a:pt x="265989" y="114691"/>
                  <a:pt x="265989" y="125518"/>
                  <a:pt x="265989" y="136345"/>
                </a:cubicBezTo>
                <a:cubicBezTo>
                  <a:pt x="265989" y="160011"/>
                  <a:pt x="262845" y="177354"/>
                  <a:pt x="256652" y="188181"/>
                </a:cubicBezTo>
                <a:cubicBezTo>
                  <a:pt x="250460" y="199008"/>
                  <a:pt x="239123" y="207344"/>
                  <a:pt x="222546" y="213189"/>
                </a:cubicBezTo>
                <a:cubicBezTo>
                  <a:pt x="205970" y="219033"/>
                  <a:pt x="184344" y="221908"/>
                  <a:pt x="157573" y="221908"/>
                </a:cubicBezTo>
                <a:cubicBezTo>
                  <a:pt x="146617" y="221908"/>
                  <a:pt x="135661" y="221908"/>
                  <a:pt x="124801" y="221908"/>
                </a:cubicBezTo>
                <a:lnTo>
                  <a:pt x="124801" y="239717"/>
                </a:lnTo>
                <a:lnTo>
                  <a:pt x="2381" y="239717"/>
                </a:lnTo>
                <a:lnTo>
                  <a:pt x="2381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tIns="396000" bIns="0" anchor="ctr"/>
          <a:lstStyle/>
          <a:p>
            <a:pPr algn="ctr"/>
            <a:r>
              <a:rPr lang="en-US" altLang="zh-CN" sz="6600" dirty="0" smtClean="0">
                <a:solidFill>
                  <a:srgbClr val="FFFFFF"/>
                </a:solidFill>
                <a:latin typeface="Impact" pitchFamily="34" charset="0"/>
              </a:rPr>
              <a:t>04</a:t>
            </a:r>
            <a:endParaRPr lang="zh-CN" altLang="en-US" sz="6600" dirty="0">
              <a:solidFill>
                <a:srgbClr val="FFFFFF"/>
              </a:solidFill>
              <a:latin typeface="Impact" pitchFamily="34" charset="0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463537" y="2436201"/>
            <a:ext cx="497522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7200" b="1" baseline="-25000" dirty="0" smtClean="0">
                <a:solidFill>
                  <a:srgbClr val="0B6DB6"/>
                </a:solidFill>
                <a:latin typeface="微软雅黑" pitchFamily="34" charset="-122"/>
                <a:ea typeface="微软雅黑" pitchFamily="34" charset="-122"/>
              </a:rPr>
              <a:t>建设成效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64" y="25343"/>
            <a:ext cx="1656184" cy="139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组合 6"/>
          <p:cNvGrpSpPr/>
          <p:nvPr/>
        </p:nvGrpSpPr>
        <p:grpSpPr>
          <a:xfrm>
            <a:off x="7406394" y="4813330"/>
            <a:ext cx="1269739" cy="756084"/>
            <a:chOff x="7406394" y="4813330"/>
            <a:chExt cx="1269739" cy="756084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0049" y="4813330"/>
              <a:ext cx="756084" cy="756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KSO_Shape"/>
            <p:cNvSpPr/>
            <p:nvPr/>
          </p:nvSpPr>
          <p:spPr>
            <a:xfrm flipH="1">
              <a:off x="7406394" y="4945732"/>
              <a:ext cx="440836" cy="442236"/>
            </a:xfrm>
            <a:custGeom>
              <a:avLst/>
              <a:gdLst/>
              <a:ahLst/>
              <a:cxnLst/>
              <a:rect l="l" t="t" r="r" b="b"/>
              <a:pathLst>
                <a:path w="969654" h="903534">
                  <a:moveTo>
                    <a:pt x="813088" y="487443"/>
                  </a:moveTo>
                  <a:cubicBezTo>
                    <a:pt x="793206" y="487443"/>
                    <a:pt x="777088" y="503561"/>
                    <a:pt x="777088" y="523443"/>
                  </a:cubicBezTo>
                  <a:cubicBezTo>
                    <a:pt x="777088" y="543325"/>
                    <a:pt x="793206" y="559443"/>
                    <a:pt x="813088" y="559443"/>
                  </a:cubicBezTo>
                  <a:cubicBezTo>
                    <a:pt x="832970" y="559443"/>
                    <a:pt x="849088" y="543325"/>
                    <a:pt x="849088" y="523443"/>
                  </a:cubicBezTo>
                  <a:cubicBezTo>
                    <a:pt x="849088" y="503561"/>
                    <a:pt x="832970" y="487443"/>
                    <a:pt x="813088" y="487443"/>
                  </a:cubicBezTo>
                  <a:close/>
                  <a:moveTo>
                    <a:pt x="606961" y="487443"/>
                  </a:moveTo>
                  <a:cubicBezTo>
                    <a:pt x="587079" y="487443"/>
                    <a:pt x="570961" y="503561"/>
                    <a:pt x="570961" y="523443"/>
                  </a:cubicBezTo>
                  <a:cubicBezTo>
                    <a:pt x="570961" y="543325"/>
                    <a:pt x="587079" y="559443"/>
                    <a:pt x="606961" y="559443"/>
                  </a:cubicBezTo>
                  <a:cubicBezTo>
                    <a:pt x="626843" y="559443"/>
                    <a:pt x="642961" y="543325"/>
                    <a:pt x="642961" y="523443"/>
                  </a:cubicBezTo>
                  <a:cubicBezTo>
                    <a:pt x="642961" y="503561"/>
                    <a:pt x="626843" y="487443"/>
                    <a:pt x="606961" y="487443"/>
                  </a:cubicBezTo>
                  <a:close/>
                  <a:moveTo>
                    <a:pt x="691345" y="336511"/>
                  </a:moveTo>
                  <a:cubicBezTo>
                    <a:pt x="769490" y="335080"/>
                    <a:pt x="847112" y="364668"/>
                    <a:pt x="901758" y="422110"/>
                  </a:cubicBezTo>
                  <a:cubicBezTo>
                    <a:pt x="999759" y="525126"/>
                    <a:pt x="990612" y="681640"/>
                    <a:pt x="881173" y="774306"/>
                  </a:cubicBezTo>
                  <a:lnTo>
                    <a:pt x="905846" y="903534"/>
                  </a:lnTo>
                  <a:lnTo>
                    <a:pt x="792422" y="824563"/>
                  </a:lnTo>
                  <a:cubicBezTo>
                    <a:pt x="666952" y="867914"/>
                    <a:pt x="525982" y="820668"/>
                    <a:pt x="459770" y="713074"/>
                  </a:cubicBezTo>
                  <a:cubicBezTo>
                    <a:pt x="386891" y="594648"/>
                    <a:pt x="429055" y="444146"/>
                    <a:pt x="554971" y="373268"/>
                  </a:cubicBezTo>
                  <a:cubicBezTo>
                    <a:pt x="597384" y="349394"/>
                    <a:pt x="644458" y="337369"/>
                    <a:pt x="691345" y="336511"/>
                  </a:cubicBezTo>
                  <a:close/>
                  <a:moveTo>
                    <a:pt x="547874" y="187267"/>
                  </a:moveTo>
                  <a:cubicBezTo>
                    <a:pt x="518051" y="187267"/>
                    <a:pt x="493874" y="211444"/>
                    <a:pt x="493874" y="241267"/>
                  </a:cubicBezTo>
                  <a:cubicBezTo>
                    <a:pt x="493874" y="271090"/>
                    <a:pt x="518051" y="295267"/>
                    <a:pt x="547874" y="295267"/>
                  </a:cubicBezTo>
                  <a:cubicBezTo>
                    <a:pt x="577697" y="295267"/>
                    <a:pt x="601874" y="271090"/>
                    <a:pt x="601874" y="241267"/>
                  </a:cubicBezTo>
                  <a:cubicBezTo>
                    <a:pt x="601874" y="211444"/>
                    <a:pt x="577697" y="187267"/>
                    <a:pt x="547874" y="187267"/>
                  </a:cubicBezTo>
                  <a:close/>
                  <a:moveTo>
                    <a:pt x="294449" y="187267"/>
                  </a:moveTo>
                  <a:cubicBezTo>
                    <a:pt x="264626" y="187267"/>
                    <a:pt x="240449" y="211444"/>
                    <a:pt x="240449" y="241267"/>
                  </a:cubicBezTo>
                  <a:cubicBezTo>
                    <a:pt x="240449" y="271090"/>
                    <a:pt x="264626" y="295267"/>
                    <a:pt x="294449" y="295267"/>
                  </a:cubicBezTo>
                  <a:cubicBezTo>
                    <a:pt x="324272" y="295267"/>
                    <a:pt x="348449" y="271090"/>
                    <a:pt x="348449" y="241267"/>
                  </a:cubicBezTo>
                  <a:cubicBezTo>
                    <a:pt x="348449" y="211444"/>
                    <a:pt x="324272" y="187267"/>
                    <a:pt x="294449" y="187267"/>
                  </a:cubicBezTo>
                  <a:close/>
                  <a:moveTo>
                    <a:pt x="408549" y="168"/>
                  </a:moveTo>
                  <a:cubicBezTo>
                    <a:pt x="456533" y="-1113"/>
                    <a:pt x="505397" y="4870"/>
                    <a:pt x="553141" y="18800"/>
                  </a:cubicBezTo>
                  <a:cubicBezTo>
                    <a:pt x="730896" y="70663"/>
                    <a:pt x="843952" y="217556"/>
                    <a:pt x="840274" y="375462"/>
                  </a:cubicBezTo>
                  <a:cubicBezTo>
                    <a:pt x="754752" y="310337"/>
                    <a:pt x="632797" y="302687"/>
                    <a:pt x="535419" y="357502"/>
                  </a:cubicBezTo>
                  <a:cubicBezTo>
                    <a:pt x="409503" y="428380"/>
                    <a:pt x="367339" y="578882"/>
                    <a:pt x="440218" y="697308"/>
                  </a:cubicBezTo>
                  <a:cubicBezTo>
                    <a:pt x="450352" y="713775"/>
                    <a:pt x="462237" y="728829"/>
                    <a:pt x="478397" y="739559"/>
                  </a:cubicBezTo>
                  <a:cubicBezTo>
                    <a:pt x="442192" y="745523"/>
                    <a:pt x="404623" y="745773"/>
                    <a:pt x="366675" y="741395"/>
                  </a:cubicBezTo>
                  <a:lnTo>
                    <a:pt x="245711" y="837584"/>
                  </a:lnTo>
                  <a:lnTo>
                    <a:pt x="214226" y="696474"/>
                  </a:lnTo>
                  <a:cubicBezTo>
                    <a:pt x="11680" y="595442"/>
                    <a:pt x="-59861" y="368389"/>
                    <a:pt x="54436" y="189343"/>
                  </a:cubicBezTo>
                  <a:cubicBezTo>
                    <a:pt x="128564" y="73222"/>
                    <a:pt x="264598" y="4010"/>
                    <a:pt x="408549" y="168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None/>
                <a:defRPr/>
              </a:pPr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632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907704" y="1057300"/>
            <a:ext cx="5085136" cy="3896561"/>
            <a:chOff x="2367184" y="1129308"/>
            <a:chExt cx="4437064" cy="3824553"/>
          </a:xfrm>
        </p:grpSpPr>
        <p:pic>
          <p:nvPicPr>
            <p:cNvPr id="3" name="MH_Other_1"/>
            <p:cNvPicPr>
              <a:picLocks noChangeArrowheads="1"/>
            </p:cNvPicPr>
            <p:nvPr>
              <p:custDataLst>
                <p:tags r:id="rId4"/>
              </p:custDataLst>
            </p:nvPr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3223" y="2200871"/>
              <a:ext cx="1781175" cy="1670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MH_Other_2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735609" y="2219392"/>
              <a:ext cx="1676400" cy="1563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1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eaLnBrk="0" fontAlgn="base" hangingPunct="0">
                <a:spcBef>
                  <a:spcPts val="375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eaLnBrk="0" fontAlgn="base" hangingPunct="0">
                <a:spcBef>
                  <a:spcPts val="375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eaLnBrk="0" fontAlgn="base" hangingPunct="0">
                <a:spcBef>
                  <a:spcPts val="375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eaLnBrk="0" fontAlgn="base" hangingPunct="0">
                <a:spcBef>
                  <a:spcPts val="375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itchFamily="34" charset="0"/>
                <a:buNone/>
              </a:pPr>
              <a:r>
                <a:rPr lang="zh-CN" altLang="en-US" sz="2000" b="1" dirty="0" smtClean="0">
                  <a:solidFill>
                    <a:srgbClr val="1A89DC"/>
                  </a:solidFill>
                  <a:ea typeface="微软雅黑" pitchFamily="34" charset="-122"/>
                </a:rPr>
                <a:t>工商管理</a:t>
              </a:r>
              <a:endParaRPr lang="en-US" altLang="zh-CN" sz="2000" b="1" dirty="0" smtClean="0">
                <a:solidFill>
                  <a:srgbClr val="1A89DC"/>
                </a:solidFill>
                <a:ea typeface="微软雅黑" pitchFamily="34" charset="-122"/>
              </a:endParaRPr>
            </a:p>
            <a:p>
              <a:pPr algn="ctr" eaLnBrk="1" hangingPunct="1">
                <a:buFont typeface="Arial" pitchFamily="34" charset="0"/>
                <a:buNone/>
              </a:pPr>
              <a:r>
                <a:rPr lang="zh-CN" altLang="en-US" sz="2000" b="1" dirty="0" smtClean="0">
                  <a:solidFill>
                    <a:srgbClr val="1A89DC"/>
                  </a:solidFill>
                  <a:ea typeface="微软雅黑" pitchFamily="34" charset="-122"/>
                </a:rPr>
                <a:t>实验教学中心</a:t>
              </a:r>
              <a:endParaRPr lang="en-US" altLang="zh-CN" sz="2000" b="1" dirty="0" smtClean="0">
                <a:solidFill>
                  <a:srgbClr val="1A89DC"/>
                </a:solidFill>
                <a:ea typeface="微软雅黑" pitchFamily="34" charset="-122"/>
              </a:endParaRPr>
            </a:p>
          </p:txBody>
        </p:sp>
        <p:pic>
          <p:nvPicPr>
            <p:cNvPr id="5" name="MH_Other_3"/>
            <p:cNvPicPr>
              <a:picLocks noChangeArrowheads="1"/>
            </p:cNvPicPr>
            <p:nvPr>
              <p:custDataLst>
                <p:tags r:id="rId6"/>
              </p:custDataLst>
            </p:nvPr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7184" y="1764308"/>
              <a:ext cx="1804988" cy="1334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MH_Other_4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417984" y="1772246"/>
              <a:ext cx="1697038" cy="1221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1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eaLnBrk="0" fontAlgn="base" hangingPunct="0">
                <a:spcBef>
                  <a:spcPts val="375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eaLnBrk="0" fontAlgn="base" hangingPunct="0">
                <a:spcBef>
                  <a:spcPts val="375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eaLnBrk="0" fontAlgn="base" hangingPunct="0">
                <a:spcBef>
                  <a:spcPts val="375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eaLnBrk="0" fontAlgn="base" hangingPunct="0">
                <a:spcBef>
                  <a:spcPts val="375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pic>
          <p:nvPicPr>
            <p:cNvPr id="7" name="MH_Other_5"/>
            <p:cNvPicPr>
              <a:picLocks noChangeArrowheads="1"/>
            </p:cNvPicPr>
            <p:nvPr>
              <p:custDataLst>
                <p:tags r:id="rId8"/>
              </p:custDataLst>
            </p:nvPr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9884" y="2825287"/>
              <a:ext cx="1803400" cy="1504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MH_Other_6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429098" y="2843808"/>
              <a:ext cx="1685925" cy="1404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1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eaLnBrk="0" fontAlgn="base" hangingPunct="0">
                <a:spcBef>
                  <a:spcPts val="375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eaLnBrk="0" fontAlgn="base" hangingPunct="0">
                <a:spcBef>
                  <a:spcPts val="375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eaLnBrk="0" fontAlgn="base" hangingPunct="0">
                <a:spcBef>
                  <a:spcPts val="375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eaLnBrk="0" fontAlgn="base" hangingPunct="0">
                <a:spcBef>
                  <a:spcPts val="375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pic>
          <p:nvPicPr>
            <p:cNvPr id="9" name="MH_Other_7"/>
            <p:cNvPicPr>
              <a:picLocks noChangeArrowheads="1"/>
            </p:cNvPicPr>
            <p:nvPr>
              <p:custDataLst>
                <p:tags r:id="rId10"/>
              </p:custDataLst>
            </p:nvPr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8459" y="3637558"/>
              <a:ext cx="1816100" cy="1316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MH_Other_8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724498" y="3660049"/>
              <a:ext cx="1697037" cy="1213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1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eaLnBrk="0" fontAlgn="base" hangingPunct="0">
                <a:spcBef>
                  <a:spcPts val="375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eaLnBrk="0" fontAlgn="base" hangingPunct="0">
                <a:spcBef>
                  <a:spcPts val="375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eaLnBrk="0" fontAlgn="base" hangingPunct="0">
                <a:spcBef>
                  <a:spcPts val="375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eaLnBrk="0" fontAlgn="base" hangingPunct="0">
                <a:spcBef>
                  <a:spcPts val="375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pic>
          <p:nvPicPr>
            <p:cNvPr id="11" name="MH_Other_9"/>
            <p:cNvPicPr>
              <a:picLocks noChangeArrowheads="1"/>
            </p:cNvPicPr>
            <p:nvPr>
              <p:custDataLst>
                <p:tags r:id="rId12"/>
              </p:custDataLst>
            </p:nvPr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0685" y="2998590"/>
              <a:ext cx="1833563" cy="1320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MH_Other_10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5021484" y="3019757"/>
              <a:ext cx="1708150" cy="1219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1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eaLnBrk="0" fontAlgn="base" hangingPunct="0">
                <a:spcBef>
                  <a:spcPts val="375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eaLnBrk="0" fontAlgn="base" hangingPunct="0">
                <a:spcBef>
                  <a:spcPts val="375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eaLnBrk="0" fontAlgn="base" hangingPunct="0">
                <a:spcBef>
                  <a:spcPts val="375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eaLnBrk="0" fontAlgn="base" hangingPunct="0">
                <a:spcBef>
                  <a:spcPts val="375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pic>
          <p:nvPicPr>
            <p:cNvPr id="13" name="MH_Other_11"/>
            <p:cNvPicPr>
              <a:picLocks noChangeArrowheads="1"/>
            </p:cNvPicPr>
            <p:nvPr>
              <p:custDataLst>
                <p:tags r:id="rId14"/>
              </p:custDataLst>
            </p:nvPr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1798" y="1753725"/>
              <a:ext cx="1792287" cy="1508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MH_Other_12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031010" y="1762986"/>
              <a:ext cx="1687513" cy="1414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1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eaLnBrk="0" fontAlgn="base" hangingPunct="0">
                <a:spcBef>
                  <a:spcPts val="375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eaLnBrk="0" fontAlgn="base" hangingPunct="0">
                <a:spcBef>
                  <a:spcPts val="375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eaLnBrk="0" fontAlgn="base" hangingPunct="0">
                <a:spcBef>
                  <a:spcPts val="375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eaLnBrk="0" fontAlgn="base" hangingPunct="0">
                <a:spcBef>
                  <a:spcPts val="375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pic>
          <p:nvPicPr>
            <p:cNvPr id="15" name="MH_Other_13"/>
            <p:cNvPicPr>
              <a:picLocks noChangeArrowheads="1"/>
            </p:cNvPicPr>
            <p:nvPr>
              <p:custDataLst>
                <p:tags r:id="rId16"/>
              </p:custDataLst>
            </p:nvPr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8459" y="1129308"/>
              <a:ext cx="1785938" cy="1325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MH_Other_14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724497" y="1141215"/>
              <a:ext cx="1687512" cy="1219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1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eaLnBrk="0" fontAlgn="base" hangingPunct="0">
                <a:spcBef>
                  <a:spcPts val="375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eaLnBrk="0" fontAlgn="base" hangingPunct="0">
                <a:spcBef>
                  <a:spcPts val="375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eaLnBrk="0" fontAlgn="base" hangingPunct="0">
                <a:spcBef>
                  <a:spcPts val="375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eaLnBrk="0" fontAlgn="base" hangingPunct="0">
                <a:spcBef>
                  <a:spcPts val="375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7" name="MH_Other_15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3020282" y="1948194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1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eaLnBrk="0" fontAlgn="base" hangingPunct="0">
                <a:spcBef>
                  <a:spcPts val="375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eaLnBrk="0" fontAlgn="base" hangingPunct="0">
                <a:spcBef>
                  <a:spcPts val="375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eaLnBrk="0" fontAlgn="base" hangingPunct="0">
                <a:spcBef>
                  <a:spcPts val="375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eaLnBrk="0" fontAlgn="base" hangingPunct="0">
                <a:spcBef>
                  <a:spcPts val="375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itchFamily="34" charset="0"/>
                <a:buNone/>
              </a:pPr>
              <a:r>
                <a:rPr lang="en-US" altLang="zh-CN" sz="2400" dirty="0">
                  <a:solidFill>
                    <a:srgbClr val="1D8DE5"/>
                  </a:solidFill>
                  <a:latin typeface="Times New Roman" pitchFamily="18" charset="0"/>
                  <a:cs typeface="Times New Roman" pitchFamily="18" charset="0"/>
                </a:rPr>
                <a:t>06</a:t>
              </a:r>
            </a:p>
          </p:txBody>
        </p:sp>
        <p:sp>
          <p:nvSpPr>
            <p:cNvPr id="18" name="MH_SubTitle_6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713260" y="2305381"/>
              <a:ext cx="1108075" cy="453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 sz="21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eaLnBrk="0" fontAlgn="base" hangingPunct="0">
                <a:spcBef>
                  <a:spcPts val="375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eaLnBrk="0" fontAlgn="base" hangingPunct="0">
                <a:spcBef>
                  <a:spcPts val="375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eaLnBrk="0" fontAlgn="base" hangingPunct="0">
                <a:spcBef>
                  <a:spcPts val="375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eaLnBrk="0" fontAlgn="base" hangingPunct="0">
                <a:spcBef>
                  <a:spcPts val="375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itchFamily="34" charset="0"/>
                <a:buNone/>
              </a:pPr>
              <a:r>
                <a:rPr lang="zh-CN" altLang="en-US" sz="1400" b="1" dirty="0" smtClean="0">
                  <a:solidFill>
                    <a:srgbClr val="1D8DE5"/>
                  </a:solidFill>
                  <a:ea typeface="微软雅黑" pitchFamily="34" charset="-122"/>
                </a:rPr>
                <a:t>搭建创业孵化平台</a:t>
              </a:r>
              <a:endParaRPr lang="zh-CN" altLang="en-US" sz="1400" b="1" dirty="0">
                <a:solidFill>
                  <a:srgbClr val="1D8DE5"/>
                </a:solidFill>
                <a:ea typeface="微软雅黑" pitchFamily="34" charset="-122"/>
              </a:endParaRPr>
            </a:p>
          </p:txBody>
        </p:sp>
        <p:sp>
          <p:nvSpPr>
            <p:cNvPr id="19" name="MH_Other_16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5628545" y="1948194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1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eaLnBrk="0" fontAlgn="base" hangingPunct="0">
                <a:spcBef>
                  <a:spcPts val="375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eaLnBrk="0" fontAlgn="base" hangingPunct="0">
                <a:spcBef>
                  <a:spcPts val="375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eaLnBrk="0" fontAlgn="base" hangingPunct="0">
                <a:spcBef>
                  <a:spcPts val="375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eaLnBrk="0" fontAlgn="base" hangingPunct="0">
                <a:spcBef>
                  <a:spcPts val="375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itchFamily="34" charset="0"/>
                <a:buNone/>
              </a:pPr>
              <a:r>
                <a:rPr lang="en-US" altLang="zh-CN" sz="2400" dirty="0">
                  <a:solidFill>
                    <a:srgbClr val="1D8DE5"/>
                  </a:solidFill>
                  <a:latin typeface="宋体" pitchFamily="2" charset="-122"/>
                </a:rPr>
                <a:t>02</a:t>
              </a:r>
            </a:p>
          </p:txBody>
        </p:sp>
        <p:sp>
          <p:nvSpPr>
            <p:cNvPr id="20" name="MH_SubTitle_2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5321523" y="2305382"/>
              <a:ext cx="1108075" cy="480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 sz="21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eaLnBrk="0" fontAlgn="base" hangingPunct="0">
                <a:spcBef>
                  <a:spcPts val="375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eaLnBrk="0" fontAlgn="base" hangingPunct="0">
                <a:spcBef>
                  <a:spcPts val="375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eaLnBrk="0" fontAlgn="base" hangingPunct="0">
                <a:spcBef>
                  <a:spcPts val="375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eaLnBrk="0" fontAlgn="base" hangingPunct="0">
                <a:spcBef>
                  <a:spcPts val="375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/>
              <a:r>
                <a:rPr lang="zh-CN" altLang="en-US" sz="1400" b="1" dirty="0" smtClean="0">
                  <a:solidFill>
                    <a:srgbClr val="1D8DE5"/>
                  </a:solidFill>
                  <a:ea typeface="微软雅黑" pitchFamily="34" charset="-122"/>
                </a:rPr>
                <a:t>提高智能、信息化水平</a:t>
              </a:r>
              <a:endParaRPr lang="zh-CN" altLang="en-US" sz="1400" b="1" dirty="0">
                <a:solidFill>
                  <a:srgbClr val="1D8DE5"/>
                </a:solidFill>
                <a:ea typeface="微软雅黑" pitchFamily="34" charset="-122"/>
              </a:endParaRPr>
            </a:p>
          </p:txBody>
        </p:sp>
        <p:sp>
          <p:nvSpPr>
            <p:cNvPr id="21" name="MH_Other_17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4326795" y="3849225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1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eaLnBrk="0" fontAlgn="base" hangingPunct="0">
                <a:spcBef>
                  <a:spcPts val="375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eaLnBrk="0" fontAlgn="base" hangingPunct="0">
                <a:spcBef>
                  <a:spcPts val="375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eaLnBrk="0" fontAlgn="base" hangingPunct="0">
                <a:spcBef>
                  <a:spcPts val="375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eaLnBrk="0" fontAlgn="base" hangingPunct="0">
                <a:spcBef>
                  <a:spcPts val="375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itchFamily="34" charset="0"/>
                <a:buNone/>
              </a:pPr>
              <a:r>
                <a:rPr lang="en-US" altLang="zh-CN" sz="2400">
                  <a:solidFill>
                    <a:srgbClr val="1D8DE5"/>
                  </a:solidFill>
                  <a:latin typeface="宋体" pitchFamily="2" charset="-122"/>
                </a:rPr>
                <a:t>04</a:t>
              </a:r>
            </a:p>
          </p:txBody>
        </p:sp>
        <p:sp>
          <p:nvSpPr>
            <p:cNvPr id="22" name="MH_SubTitle_4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019773" y="4250069"/>
              <a:ext cx="1108075" cy="542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 sz="21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eaLnBrk="0" fontAlgn="base" hangingPunct="0">
                <a:spcBef>
                  <a:spcPts val="375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eaLnBrk="0" fontAlgn="base" hangingPunct="0">
                <a:spcBef>
                  <a:spcPts val="375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eaLnBrk="0" fontAlgn="base" hangingPunct="0">
                <a:spcBef>
                  <a:spcPts val="375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eaLnBrk="0" fontAlgn="base" hangingPunct="0">
                <a:spcBef>
                  <a:spcPts val="375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/>
              <a:r>
                <a:rPr lang="zh-CN" altLang="en-US" sz="1400" b="1" dirty="0" smtClean="0">
                  <a:solidFill>
                    <a:srgbClr val="1D8DE5"/>
                  </a:solidFill>
                  <a:ea typeface="微软雅黑" pitchFamily="34" charset="-122"/>
                </a:rPr>
                <a:t>强化实验开放与共享</a:t>
              </a:r>
              <a:endParaRPr lang="zh-CN" altLang="en-US" sz="1400" b="1" dirty="0">
                <a:solidFill>
                  <a:srgbClr val="1D8DE5"/>
                </a:solidFill>
                <a:ea typeface="微软雅黑" pitchFamily="34" charset="-122"/>
              </a:endParaRPr>
            </a:p>
          </p:txBody>
        </p:sp>
        <p:sp>
          <p:nvSpPr>
            <p:cNvPr id="23" name="MH_Other_18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3025838" y="3214225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1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eaLnBrk="0" fontAlgn="base" hangingPunct="0">
                <a:spcBef>
                  <a:spcPts val="375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eaLnBrk="0" fontAlgn="base" hangingPunct="0">
                <a:spcBef>
                  <a:spcPts val="375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eaLnBrk="0" fontAlgn="base" hangingPunct="0">
                <a:spcBef>
                  <a:spcPts val="375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eaLnBrk="0" fontAlgn="base" hangingPunct="0">
                <a:spcBef>
                  <a:spcPts val="375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itchFamily="34" charset="0"/>
                <a:buNone/>
              </a:pPr>
              <a:r>
                <a:rPr lang="en-US" altLang="zh-CN" sz="2400">
                  <a:solidFill>
                    <a:srgbClr val="FFFFFF"/>
                  </a:solidFill>
                  <a:latin typeface="宋体" pitchFamily="2" charset="-122"/>
                </a:rPr>
                <a:t>05</a:t>
              </a:r>
            </a:p>
          </p:txBody>
        </p:sp>
        <p:sp>
          <p:nvSpPr>
            <p:cNvPr id="24" name="MH_SubTitle_5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2718023" y="3583319"/>
              <a:ext cx="1108075" cy="490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 sz="21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eaLnBrk="0" fontAlgn="base" hangingPunct="0">
                <a:spcBef>
                  <a:spcPts val="375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eaLnBrk="0" fontAlgn="base" hangingPunct="0">
                <a:spcBef>
                  <a:spcPts val="375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eaLnBrk="0" fontAlgn="base" hangingPunct="0">
                <a:spcBef>
                  <a:spcPts val="375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eaLnBrk="0" fontAlgn="base" hangingPunct="0">
                <a:spcBef>
                  <a:spcPts val="375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/>
              <a:r>
                <a:rPr lang="zh-CN" altLang="en-US" sz="1400" b="1" dirty="0" smtClean="0">
                  <a:solidFill>
                    <a:schemeClr val="bg1"/>
                  </a:solidFill>
                  <a:ea typeface="微软雅黑" pitchFamily="34" charset="-122"/>
                </a:rPr>
                <a:t>组织承办行业竞赛</a:t>
              </a:r>
              <a:endParaRPr lang="zh-CN" altLang="en-US" sz="1400" b="1" dirty="0">
                <a:solidFill>
                  <a:schemeClr val="bg1"/>
                </a:solidFill>
                <a:ea typeface="微软雅黑" pitchFamily="34" charset="-122"/>
              </a:endParaRPr>
            </a:p>
          </p:txBody>
        </p:sp>
        <p:sp>
          <p:nvSpPr>
            <p:cNvPr id="25" name="MH_Other_19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5628545" y="3227454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1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eaLnBrk="0" fontAlgn="base" hangingPunct="0">
                <a:spcBef>
                  <a:spcPts val="375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eaLnBrk="0" fontAlgn="base" hangingPunct="0">
                <a:spcBef>
                  <a:spcPts val="375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eaLnBrk="0" fontAlgn="base" hangingPunct="0">
                <a:spcBef>
                  <a:spcPts val="375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eaLnBrk="0" fontAlgn="base" hangingPunct="0">
                <a:spcBef>
                  <a:spcPts val="375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itchFamily="34" charset="0"/>
                <a:buNone/>
              </a:pPr>
              <a:r>
                <a:rPr lang="en-US" altLang="zh-CN" sz="2400" dirty="0">
                  <a:solidFill>
                    <a:srgbClr val="FFFFFF"/>
                  </a:solidFill>
                  <a:latin typeface="宋体" pitchFamily="2" charset="-122"/>
                </a:rPr>
                <a:t>03</a:t>
              </a:r>
            </a:p>
          </p:txBody>
        </p:sp>
        <p:sp>
          <p:nvSpPr>
            <p:cNvPr id="26" name="MH_SubTitle_3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5321523" y="3583319"/>
              <a:ext cx="1108075" cy="490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 sz="21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eaLnBrk="0" fontAlgn="base" hangingPunct="0">
                <a:spcBef>
                  <a:spcPts val="375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eaLnBrk="0" fontAlgn="base" hangingPunct="0">
                <a:spcBef>
                  <a:spcPts val="375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eaLnBrk="0" fontAlgn="base" hangingPunct="0">
                <a:spcBef>
                  <a:spcPts val="375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eaLnBrk="0" fontAlgn="base" hangingPunct="0">
                <a:spcBef>
                  <a:spcPts val="375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/>
              <a:r>
                <a:rPr lang="zh-CN" altLang="en-US" sz="1400" b="1" dirty="0" smtClean="0">
                  <a:solidFill>
                    <a:schemeClr val="bg1"/>
                  </a:solidFill>
                  <a:ea typeface="微软雅黑" pitchFamily="34" charset="-122"/>
                </a:rPr>
                <a:t>创新校</a:t>
              </a:r>
              <a:r>
                <a:rPr lang="zh-CN" altLang="en-US" sz="1400" b="1" dirty="0">
                  <a:solidFill>
                    <a:schemeClr val="bg1"/>
                  </a:solidFill>
                  <a:ea typeface="微软雅黑" pitchFamily="34" charset="-122"/>
                </a:rPr>
                <a:t>企合作模式</a:t>
              </a:r>
            </a:p>
          </p:txBody>
        </p:sp>
      </p:grpSp>
      <p:sp>
        <p:nvSpPr>
          <p:cNvPr id="28" name="MH_SubTitle_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013423" y="1662444"/>
            <a:ext cx="1108075" cy="379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21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ts val="375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ts val="375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ts val="375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ts val="375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endParaRPr lang="zh-CN" altLang="en-US" sz="1400" b="1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29" name="TextBox 4"/>
          <p:cNvSpPr txBox="1">
            <a:spLocks noChangeArrowheads="1"/>
          </p:cNvSpPr>
          <p:nvPr/>
        </p:nvSpPr>
        <p:spPr bwMode="auto">
          <a:xfrm>
            <a:off x="4397017" y="32370"/>
            <a:ext cx="45674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 eaLnBrk="1" hangingPunct="1"/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建 设 成 效</a:t>
            </a:r>
            <a:endParaRPr lang="zh-CN" altLang="en-US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3" name="MH_Other_1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150794" y="1069431"/>
            <a:ext cx="4924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ts val="375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ts val="375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ts val="375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ts val="375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2400" dirty="0" smtClean="0">
                <a:solidFill>
                  <a:srgbClr val="FFFFFF"/>
                </a:solidFill>
                <a:latin typeface="宋体" pitchFamily="2" charset="-122"/>
              </a:rPr>
              <a:t>01</a:t>
            </a:r>
            <a:endParaRPr lang="en-US" altLang="zh-CN" sz="2400" dirty="0">
              <a:solidFill>
                <a:srgbClr val="FFFFFF"/>
              </a:solidFill>
              <a:latin typeface="宋体" pitchFamily="2" charset="-122"/>
            </a:endParaRPr>
          </a:p>
        </p:txBody>
      </p:sp>
      <p:sp>
        <p:nvSpPr>
          <p:cNvPr id="34" name="MH_SubTitle_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16220" y="1482538"/>
            <a:ext cx="1269919" cy="50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21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ts val="375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ts val="375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ts val="375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ts val="375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1400" b="1" dirty="0" smtClean="0">
                <a:solidFill>
                  <a:schemeClr val="bg1"/>
                </a:solidFill>
                <a:ea typeface="微软雅黑" pitchFamily="34" charset="-122"/>
              </a:rPr>
              <a:t>完善实验教学体系</a:t>
            </a:r>
            <a:endParaRPr lang="zh-CN" altLang="en-US" sz="1400" b="1" dirty="0">
              <a:solidFill>
                <a:schemeClr val="bg1"/>
              </a:solidFill>
              <a:ea typeface="微软雅黑" pitchFamily="34" charset="-122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64" y="25343"/>
            <a:ext cx="1656184" cy="139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" name="组合 35"/>
          <p:cNvGrpSpPr/>
          <p:nvPr/>
        </p:nvGrpSpPr>
        <p:grpSpPr>
          <a:xfrm>
            <a:off x="7406394" y="4813330"/>
            <a:ext cx="1269739" cy="756084"/>
            <a:chOff x="7406394" y="4813330"/>
            <a:chExt cx="1269739" cy="756084"/>
          </a:xfrm>
        </p:grpSpPr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0049" y="4813330"/>
              <a:ext cx="756084" cy="756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KSO_Shape"/>
            <p:cNvSpPr/>
            <p:nvPr/>
          </p:nvSpPr>
          <p:spPr>
            <a:xfrm flipH="1">
              <a:off x="7406394" y="4945732"/>
              <a:ext cx="440836" cy="442236"/>
            </a:xfrm>
            <a:custGeom>
              <a:avLst/>
              <a:gdLst/>
              <a:ahLst/>
              <a:cxnLst/>
              <a:rect l="l" t="t" r="r" b="b"/>
              <a:pathLst>
                <a:path w="969654" h="903534">
                  <a:moveTo>
                    <a:pt x="813088" y="487443"/>
                  </a:moveTo>
                  <a:cubicBezTo>
                    <a:pt x="793206" y="487443"/>
                    <a:pt x="777088" y="503561"/>
                    <a:pt x="777088" y="523443"/>
                  </a:cubicBezTo>
                  <a:cubicBezTo>
                    <a:pt x="777088" y="543325"/>
                    <a:pt x="793206" y="559443"/>
                    <a:pt x="813088" y="559443"/>
                  </a:cubicBezTo>
                  <a:cubicBezTo>
                    <a:pt x="832970" y="559443"/>
                    <a:pt x="849088" y="543325"/>
                    <a:pt x="849088" y="523443"/>
                  </a:cubicBezTo>
                  <a:cubicBezTo>
                    <a:pt x="849088" y="503561"/>
                    <a:pt x="832970" y="487443"/>
                    <a:pt x="813088" y="487443"/>
                  </a:cubicBezTo>
                  <a:close/>
                  <a:moveTo>
                    <a:pt x="606961" y="487443"/>
                  </a:moveTo>
                  <a:cubicBezTo>
                    <a:pt x="587079" y="487443"/>
                    <a:pt x="570961" y="503561"/>
                    <a:pt x="570961" y="523443"/>
                  </a:cubicBezTo>
                  <a:cubicBezTo>
                    <a:pt x="570961" y="543325"/>
                    <a:pt x="587079" y="559443"/>
                    <a:pt x="606961" y="559443"/>
                  </a:cubicBezTo>
                  <a:cubicBezTo>
                    <a:pt x="626843" y="559443"/>
                    <a:pt x="642961" y="543325"/>
                    <a:pt x="642961" y="523443"/>
                  </a:cubicBezTo>
                  <a:cubicBezTo>
                    <a:pt x="642961" y="503561"/>
                    <a:pt x="626843" y="487443"/>
                    <a:pt x="606961" y="487443"/>
                  </a:cubicBezTo>
                  <a:close/>
                  <a:moveTo>
                    <a:pt x="691345" y="336511"/>
                  </a:moveTo>
                  <a:cubicBezTo>
                    <a:pt x="769490" y="335080"/>
                    <a:pt x="847112" y="364668"/>
                    <a:pt x="901758" y="422110"/>
                  </a:cubicBezTo>
                  <a:cubicBezTo>
                    <a:pt x="999759" y="525126"/>
                    <a:pt x="990612" y="681640"/>
                    <a:pt x="881173" y="774306"/>
                  </a:cubicBezTo>
                  <a:lnTo>
                    <a:pt x="905846" y="903534"/>
                  </a:lnTo>
                  <a:lnTo>
                    <a:pt x="792422" y="824563"/>
                  </a:lnTo>
                  <a:cubicBezTo>
                    <a:pt x="666952" y="867914"/>
                    <a:pt x="525982" y="820668"/>
                    <a:pt x="459770" y="713074"/>
                  </a:cubicBezTo>
                  <a:cubicBezTo>
                    <a:pt x="386891" y="594648"/>
                    <a:pt x="429055" y="444146"/>
                    <a:pt x="554971" y="373268"/>
                  </a:cubicBezTo>
                  <a:cubicBezTo>
                    <a:pt x="597384" y="349394"/>
                    <a:pt x="644458" y="337369"/>
                    <a:pt x="691345" y="336511"/>
                  </a:cubicBezTo>
                  <a:close/>
                  <a:moveTo>
                    <a:pt x="547874" y="187267"/>
                  </a:moveTo>
                  <a:cubicBezTo>
                    <a:pt x="518051" y="187267"/>
                    <a:pt x="493874" y="211444"/>
                    <a:pt x="493874" y="241267"/>
                  </a:cubicBezTo>
                  <a:cubicBezTo>
                    <a:pt x="493874" y="271090"/>
                    <a:pt x="518051" y="295267"/>
                    <a:pt x="547874" y="295267"/>
                  </a:cubicBezTo>
                  <a:cubicBezTo>
                    <a:pt x="577697" y="295267"/>
                    <a:pt x="601874" y="271090"/>
                    <a:pt x="601874" y="241267"/>
                  </a:cubicBezTo>
                  <a:cubicBezTo>
                    <a:pt x="601874" y="211444"/>
                    <a:pt x="577697" y="187267"/>
                    <a:pt x="547874" y="187267"/>
                  </a:cubicBezTo>
                  <a:close/>
                  <a:moveTo>
                    <a:pt x="294449" y="187267"/>
                  </a:moveTo>
                  <a:cubicBezTo>
                    <a:pt x="264626" y="187267"/>
                    <a:pt x="240449" y="211444"/>
                    <a:pt x="240449" y="241267"/>
                  </a:cubicBezTo>
                  <a:cubicBezTo>
                    <a:pt x="240449" y="271090"/>
                    <a:pt x="264626" y="295267"/>
                    <a:pt x="294449" y="295267"/>
                  </a:cubicBezTo>
                  <a:cubicBezTo>
                    <a:pt x="324272" y="295267"/>
                    <a:pt x="348449" y="271090"/>
                    <a:pt x="348449" y="241267"/>
                  </a:cubicBezTo>
                  <a:cubicBezTo>
                    <a:pt x="348449" y="211444"/>
                    <a:pt x="324272" y="187267"/>
                    <a:pt x="294449" y="187267"/>
                  </a:cubicBezTo>
                  <a:close/>
                  <a:moveTo>
                    <a:pt x="408549" y="168"/>
                  </a:moveTo>
                  <a:cubicBezTo>
                    <a:pt x="456533" y="-1113"/>
                    <a:pt x="505397" y="4870"/>
                    <a:pt x="553141" y="18800"/>
                  </a:cubicBezTo>
                  <a:cubicBezTo>
                    <a:pt x="730896" y="70663"/>
                    <a:pt x="843952" y="217556"/>
                    <a:pt x="840274" y="375462"/>
                  </a:cubicBezTo>
                  <a:cubicBezTo>
                    <a:pt x="754752" y="310337"/>
                    <a:pt x="632797" y="302687"/>
                    <a:pt x="535419" y="357502"/>
                  </a:cubicBezTo>
                  <a:cubicBezTo>
                    <a:pt x="409503" y="428380"/>
                    <a:pt x="367339" y="578882"/>
                    <a:pt x="440218" y="697308"/>
                  </a:cubicBezTo>
                  <a:cubicBezTo>
                    <a:pt x="450352" y="713775"/>
                    <a:pt x="462237" y="728829"/>
                    <a:pt x="478397" y="739559"/>
                  </a:cubicBezTo>
                  <a:cubicBezTo>
                    <a:pt x="442192" y="745523"/>
                    <a:pt x="404623" y="745773"/>
                    <a:pt x="366675" y="741395"/>
                  </a:cubicBezTo>
                  <a:lnTo>
                    <a:pt x="245711" y="837584"/>
                  </a:lnTo>
                  <a:lnTo>
                    <a:pt x="214226" y="696474"/>
                  </a:lnTo>
                  <a:cubicBezTo>
                    <a:pt x="11680" y="595442"/>
                    <a:pt x="-59861" y="368389"/>
                    <a:pt x="54436" y="189343"/>
                  </a:cubicBezTo>
                  <a:cubicBezTo>
                    <a:pt x="128564" y="73222"/>
                    <a:pt x="264598" y="4010"/>
                    <a:pt x="408549" y="168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None/>
                <a:defRPr/>
              </a:pPr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2787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KSO_Shape"/>
          <p:cNvSpPr/>
          <p:nvPr/>
        </p:nvSpPr>
        <p:spPr>
          <a:xfrm>
            <a:off x="2924309" y="3937660"/>
            <a:ext cx="5047447" cy="360000"/>
          </a:xfrm>
          <a:prstGeom prst="roundRect">
            <a:avLst>
              <a:gd name="adj" fmla="val 50000"/>
            </a:avLst>
          </a:prstGeom>
          <a:solidFill>
            <a:srgbClr val="0B6DB6"/>
          </a:solidFill>
          <a:ln w="25400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1797">
              <a:solidFill>
                <a:srgbClr val="FFFFFF"/>
              </a:solidFill>
              <a:latin typeface="宋体" pitchFamily="2" charset="-122"/>
            </a:endParaRPr>
          </a:p>
        </p:txBody>
      </p:sp>
      <p:sp>
        <p:nvSpPr>
          <p:cNvPr id="23" name="KSO_Shape"/>
          <p:cNvSpPr/>
          <p:nvPr/>
        </p:nvSpPr>
        <p:spPr>
          <a:xfrm>
            <a:off x="2924310" y="2899095"/>
            <a:ext cx="5040000" cy="360000"/>
          </a:xfrm>
          <a:prstGeom prst="roundRect">
            <a:avLst>
              <a:gd name="adj" fmla="val 50000"/>
            </a:avLst>
          </a:prstGeom>
          <a:solidFill>
            <a:srgbClr val="0B6DB6"/>
          </a:solidFill>
          <a:ln w="25400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1797">
              <a:solidFill>
                <a:srgbClr val="FFFFFF"/>
              </a:solidFill>
              <a:latin typeface="宋体" pitchFamily="2" charset="-122"/>
            </a:endParaRPr>
          </a:p>
        </p:txBody>
      </p:sp>
      <p:sp>
        <p:nvSpPr>
          <p:cNvPr id="22" name="KSO_Shape"/>
          <p:cNvSpPr/>
          <p:nvPr/>
        </p:nvSpPr>
        <p:spPr>
          <a:xfrm>
            <a:off x="2915816" y="1890983"/>
            <a:ext cx="5040000" cy="360000"/>
          </a:xfrm>
          <a:prstGeom prst="roundRect">
            <a:avLst>
              <a:gd name="adj" fmla="val 50000"/>
            </a:avLst>
          </a:prstGeom>
          <a:solidFill>
            <a:srgbClr val="0B6DB6"/>
          </a:solidFill>
          <a:ln w="25400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1797">
              <a:solidFill>
                <a:srgbClr val="FFFFFF"/>
              </a:solidFill>
              <a:latin typeface="宋体" pitchFamily="2" charset="-122"/>
            </a:endParaRPr>
          </a:p>
        </p:txBody>
      </p:sp>
      <p:pic>
        <p:nvPicPr>
          <p:cNvPr id="6" name="Picture 22" descr="E:\1月\1.19-1.23\1.20朱宗喜—国泰安主题式智慧校园综合解决方案\新方案\方案4\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699" y="3397123"/>
            <a:ext cx="5047447" cy="395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 descr="C:\Users\jing.lu\Desktop\方案1\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45146"/>
            <a:ext cx="221932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715963" y="2413496"/>
            <a:ext cx="14668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4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目 录</a:t>
            </a: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742653" y="3057128"/>
            <a:ext cx="14668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16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Calibri" pitchFamily="34" charset="0"/>
              </a:rPr>
              <a:t>CONTENTS</a:t>
            </a:r>
            <a:endParaRPr lang="zh-CN" altLang="en-US" sz="1600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Calibri" pitchFamily="34" charset="0"/>
            </a:endParaRP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4583761" y="1906858"/>
            <a:ext cx="14668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01  </a:t>
            </a:r>
            <a:r>
              <a:rPr lang="zh-CN" altLang="en-US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中心环境</a:t>
            </a:r>
            <a:endParaRPr lang="zh-CN" altLang="en-US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Calibri" pitchFamily="34" charset="0"/>
            </a:endParaRPr>
          </a:p>
        </p:txBody>
      </p:sp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4583761" y="2908620"/>
            <a:ext cx="14668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03  </a:t>
            </a:r>
            <a:r>
              <a:rPr lang="zh-CN" altLang="en-US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实验教学</a:t>
            </a:r>
            <a:endParaRPr lang="zh-CN" altLang="en-US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Calibri" pitchFamily="34" charset="0"/>
            </a:endParaRP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4583761" y="3467420"/>
            <a:ext cx="14668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04  </a:t>
            </a:r>
            <a:r>
              <a:rPr lang="zh-CN" altLang="en-US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建设成效</a:t>
            </a:r>
            <a:endParaRPr lang="zh-CN" altLang="en-US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Calibri" pitchFamily="34" charset="0"/>
            </a:endParaRP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4583761" y="3918685"/>
            <a:ext cx="14668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05  </a:t>
            </a:r>
            <a:r>
              <a:rPr lang="zh-CN" altLang="en-US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中心特色</a:t>
            </a:r>
            <a:endParaRPr lang="zh-CN" altLang="en-US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Calibri" pitchFamily="34" charset="0"/>
            </a:endParaRPr>
          </a:p>
        </p:txBody>
      </p:sp>
      <p:pic>
        <p:nvPicPr>
          <p:cNvPr id="19" name="Picture 22" descr="E:\1月\1.19-1.23\1.20朱宗喜—国泰安主题式智慧校园综合解决方案\新方案\方案4\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310" y="2389011"/>
            <a:ext cx="5040000" cy="395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4593897" y="2389011"/>
            <a:ext cx="14668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02  </a:t>
            </a:r>
            <a:r>
              <a:rPr lang="zh-CN" altLang="en-US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实验队伍</a:t>
            </a:r>
            <a:endParaRPr lang="zh-CN" altLang="en-US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Calibri" pitchFamily="34" charset="0"/>
            </a:endParaRPr>
          </a:p>
        </p:txBody>
      </p:sp>
      <p:pic>
        <p:nvPicPr>
          <p:cNvPr id="18" name="Picture 22" descr="E:\1月\1.19-1.23\1.20朱宗喜—国泰安主题式智慧校园综合解决方案\新方案\方案4\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699" y="4369668"/>
            <a:ext cx="5047447" cy="395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"/>
          <p:cNvSpPr txBox="1">
            <a:spLocks noChangeArrowheads="1"/>
          </p:cNvSpPr>
          <p:nvPr/>
        </p:nvSpPr>
        <p:spPr bwMode="auto">
          <a:xfrm>
            <a:off x="4583761" y="4439965"/>
            <a:ext cx="14668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06  </a:t>
            </a:r>
            <a:r>
              <a:rPr lang="zh-CN" altLang="en-US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不足改进</a:t>
            </a:r>
            <a:endParaRPr lang="zh-CN" altLang="en-US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Calibri" pitchFamily="34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64" y="25343"/>
            <a:ext cx="1656184" cy="139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7406394" y="4813330"/>
            <a:ext cx="1269739" cy="756084"/>
            <a:chOff x="7406394" y="4813330"/>
            <a:chExt cx="1269739" cy="756084"/>
          </a:xfrm>
        </p:grpSpPr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0049" y="4813330"/>
              <a:ext cx="756084" cy="756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KSO_Shape"/>
            <p:cNvSpPr/>
            <p:nvPr/>
          </p:nvSpPr>
          <p:spPr>
            <a:xfrm flipH="1">
              <a:off x="7406394" y="4945732"/>
              <a:ext cx="440836" cy="442236"/>
            </a:xfrm>
            <a:custGeom>
              <a:avLst/>
              <a:gdLst/>
              <a:ahLst/>
              <a:cxnLst/>
              <a:rect l="l" t="t" r="r" b="b"/>
              <a:pathLst>
                <a:path w="969654" h="903534">
                  <a:moveTo>
                    <a:pt x="813088" y="487443"/>
                  </a:moveTo>
                  <a:cubicBezTo>
                    <a:pt x="793206" y="487443"/>
                    <a:pt x="777088" y="503561"/>
                    <a:pt x="777088" y="523443"/>
                  </a:cubicBezTo>
                  <a:cubicBezTo>
                    <a:pt x="777088" y="543325"/>
                    <a:pt x="793206" y="559443"/>
                    <a:pt x="813088" y="559443"/>
                  </a:cubicBezTo>
                  <a:cubicBezTo>
                    <a:pt x="832970" y="559443"/>
                    <a:pt x="849088" y="543325"/>
                    <a:pt x="849088" y="523443"/>
                  </a:cubicBezTo>
                  <a:cubicBezTo>
                    <a:pt x="849088" y="503561"/>
                    <a:pt x="832970" y="487443"/>
                    <a:pt x="813088" y="487443"/>
                  </a:cubicBezTo>
                  <a:close/>
                  <a:moveTo>
                    <a:pt x="606961" y="487443"/>
                  </a:moveTo>
                  <a:cubicBezTo>
                    <a:pt x="587079" y="487443"/>
                    <a:pt x="570961" y="503561"/>
                    <a:pt x="570961" y="523443"/>
                  </a:cubicBezTo>
                  <a:cubicBezTo>
                    <a:pt x="570961" y="543325"/>
                    <a:pt x="587079" y="559443"/>
                    <a:pt x="606961" y="559443"/>
                  </a:cubicBezTo>
                  <a:cubicBezTo>
                    <a:pt x="626843" y="559443"/>
                    <a:pt x="642961" y="543325"/>
                    <a:pt x="642961" y="523443"/>
                  </a:cubicBezTo>
                  <a:cubicBezTo>
                    <a:pt x="642961" y="503561"/>
                    <a:pt x="626843" y="487443"/>
                    <a:pt x="606961" y="487443"/>
                  </a:cubicBezTo>
                  <a:close/>
                  <a:moveTo>
                    <a:pt x="691345" y="336511"/>
                  </a:moveTo>
                  <a:cubicBezTo>
                    <a:pt x="769490" y="335080"/>
                    <a:pt x="847112" y="364668"/>
                    <a:pt x="901758" y="422110"/>
                  </a:cubicBezTo>
                  <a:cubicBezTo>
                    <a:pt x="999759" y="525126"/>
                    <a:pt x="990612" y="681640"/>
                    <a:pt x="881173" y="774306"/>
                  </a:cubicBezTo>
                  <a:lnTo>
                    <a:pt x="905846" y="903534"/>
                  </a:lnTo>
                  <a:lnTo>
                    <a:pt x="792422" y="824563"/>
                  </a:lnTo>
                  <a:cubicBezTo>
                    <a:pt x="666952" y="867914"/>
                    <a:pt x="525982" y="820668"/>
                    <a:pt x="459770" y="713074"/>
                  </a:cubicBezTo>
                  <a:cubicBezTo>
                    <a:pt x="386891" y="594648"/>
                    <a:pt x="429055" y="444146"/>
                    <a:pt x="554971" y="373268"/>
                  </a:cubicBezTo>
                  <a:cubicBezTo>
                    <a:pt x="597384" y="349394"/>
                    <a:pt x="644458" y="337369"/>
                    <a:pt x="691345" y="336511"/>
                  </a:cubicBezTo>
                  <a:close/>
                  <a:moveTo>
                    <a:pt x="547874" y="187267"/>
                  </a:moveTo>
                  <a:cubicBezTo>
                    <a:pt x="518051" y="187267"/>
                    <a:pt x="493874" y="211444"/>
                    <a:pt x="493874" y="241267"/>
                  </a:cubicBezTo>
                  <a:cubicBezTo>
                    <a:pt x="493874" y="271090"/>
                    <a:pt x="518051" y="295267"/>
                    <a:pt x="547874" y="295267"/>
                  </a:cubicBezTo>
                  <a:cubicBezTo>
                    <a:pt x="577697" y="295267"/>
                    <a:pt x="601874" y="271090"/>
                    <a:pt x="601874" y="241267"/>
                  </a:cubicBezTo>
                  <a:cubicBezTo>
                    <a:pt x="601874" y="211444"/>
                    <a:pt x="577697" y="187267"/>
                    <a:pt x="547874" y="187267"/>
                  </a:cubicBezTo>
                  <a:close/>
                  <a:moveTo>
                    <a:pt x="294449" y="187267"/>
                  </a:moveTo>
                  <a:cubicBezTo>
                    <a:pt x="264626" y="187267"/>
                    <a:pt x="240449" y="211444"/>
                    <a:pt x="240449" y="241267"/>
                  </a:cubicBezTo>
                  <a:cubicBezTo>
                    <a:pt x="240449" y="271090"/>
                    <a:pt x="264626" y="295267"/>
                    <a:pt x="294449" y="295267"/>
                  </a:cubicBezTo>
                  <a:cubicBezTo>
                    <a:pt x="324272" y="295267"/>
                    <a:pt x="348449" y="271090"/>
                    <a:pt x="348449" y="241267"/>
                  </a:cubicBezTo>
                  <a:cubicBezTo>
                    <a:pt x="348449" y="211444"/>
                    <a:pt x="324272" y="187267"/>
                    <a:pt x="294449" y="187267"/>
                  </a:cubicBezTo>
                  <a:close/>
                  <a:moveTo>
                    <a:pt x="408549" y="168"/>
                  </a:moveTo>
                  <a:cubicBezTo>
                    <a:pt x="456533" y="-1113"/>
                    <a:pt x="505397" y="4870"/>
                    <a:pt x="553141" y="18800"/>
                  </a:cubicBezTo>
                  <a:cubicBezTo>
                    <a:pt x="730896" y="70663"/>
                    <a:pt x="843952" y="217556"/>
                    <a:pt x="840274" y="375462"/>
                  </a:cubicBezTo>
                  <a:cubicBezTo>
                    <a:pt x="754752" y="310337"/>
                    <a:pt x="632797" y="302687"/>
                    <a:pt x="535419" y="357502"/>
                  </a:cubicBezTo>
                  <a:cubicBezTo>
                    <a:pt x="409503" y="428380"/>
                    <a:pt x="367339" y="578882"/>
                    <a:pt x="440218" y="697308"/>
                  </a:cubicBezTo>
                  <a:cubicBezTo>
                    <a:pt x="450352" y="713775"/>
                    <a:pt x="462237" y="728829"/>
                    <a:pt x="478397" y="739559"/>
                  </a:cubicBezTo>
                  <a:cubicBezTo>
                    <a:pt x="442192" y="745523"/>
                    <a:pt x="404623" y="745773"/>
                    <a:pt x="366675" y="741395"/>
                  </a:cubicBezTo>
                  <a:lnTo>
                    <a:pt x="245711" y="837584"/>
                  </a:lnTo>
                  <a:lnTo>
                    <a:pt x="214226" y="696474"/>
                  </a:lnTo>
                  <a:cubicBezTo>
                    <a:pt x="11680" y="595442"/>
                    <a:pt x="-59861" y="368389"/>
                    <a:pt x="54436" y="189343"/>
                  </a:cubicBezTo>
                  <a:cubicBezTo>
                    <a:pt x="128564" y="73222"/>
                    <a:pt x="264598" y="4010"/>
                    <a:pt x="408549" y="168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None/>
                <a:defRPr/>
              </a:pPr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61131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  <p:bldP spid="16" grpId="0"/>
      <p:bldP spid="17" grpId="0"/>
      <p:bldP spid="14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563888" y="91579"/>
            <a:ext cx="5553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 eaLnBrk="1" hangingPunct="1"/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建 设 成 效</a:t>
            </a:r>
            <a:endParaRPr lang="zh-CN" altLang="en-US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64" y="25343"/>
            <a:ext cx="1656184" cy="139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组合 26"/>
          <p:cNvGrpSpPr/>
          <p:nvPr/>
        </p:nvGrpSpPr>
        <p:grpSpPr>
          <a:xfrm>
            <a:off x="7406394" y="4813330"/>
            <a:ext cx="1269739" cy="756084"/>
            <a:chOff x="7406394" y="4813330"/>
            <a:chExt cx="1269739" cy="756084"/>
          </a:xfrm>
        </p:grpSpPr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0049" y="4813330"/>
              <a:ext cx="756084" cy="756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KSO_Shape"/>
            <p:cNvSpPr/>
            <p:nvPr/>
          </p:nvSpPr>
          <p:spPr>
            <a:xfrm flipH="1">
              <a:off x="7406394" y="4945732"/>
              <a:ext cx="440836" cy="442236"/>
            </a:xfrm>
            <a:custGeom>
              <a:avLst/>
              <a:gdLst/>
              <a:ahLst/>
              <a:cxnLst/>
              <a:rect l="l" t="t" r="r" b="b"/>
              <a:pathLst>
                <a:path w="969654" h="903534">
                  <a:moveTo>
                    <a:pt x="813088" y="487443"/>
                  </a:moveTo>
                  <a:cubicBezTo>
                    <a:pt x="793206" y="487443"/>
                    <a:pt x="777088" y="503561"/>
                    <a:pt x="777088" y="523443"/>
                  </a:cubicBezTo>
                  <a:cubicBezTo>
                    <a:pt x="777088" y="543325"/>
                    <a:pt x="793206" y="559443"/>
                    <a:pt x="813088" y="559443"/>
                  </a:cubicBezTo>
                  <a:cubicBezTo>
                    <a:pt x="832970" y="559443"/>
                    <a:pt x="849088" y="543325"/>
                    <a:pt x="849088" y="523443"/>
                  </a:cubicBezTo>
                  <a:cubicBezTo>
                    <a:pt x="849088" y="503561"/>
                    <a:pt x="832970" y="487443"/>
                    <a:pt x="813088" y="487443"/>
                  </a:cubicBezTo>
                  <a:close/>
                  <a:moveTo>
                    <a:pt x="606961" y="487443"/>
                  </a:moveTo>
                  <a:cubicBezTo>
                    <a:pt x="587079" y="487443"/>
                    <a:pt x="570961" y="503561"/>
                    <a:pt x="570961" y="523443"/>
                  </a:cubicBezTo>
                  <a:cubicBezTo>
                    <a:pt x="570961" y="543325"/>
                    <a:pt x="587079" y="559443"/>
                    <a:pt x="606961" y="559443"/>
                  </a:cubicBezTo>
                  <a:cubicBezTo>
                    <a:pt x="626843" y="559443"/>
                    <a:pt x="642961" y="543325"/>
                    <a:pt x="642961" y="523443"/>
                  </a:cubicBezTo>
                  <a:cubicBezTo>
                    <a:pt x="642961" y="503561"/>
                    <a:pt x="626843" y="487443"/>
                    <a:pt x="606961" y="487443"/>
                  </a:cubicBezTo>
                  <a:close/>
                  <a:moveTo>
                    <a:pt x="691345" y="336511"/>
                  </a:moveTo>
                  <a:cubicBezTo>
                    <a:pt x="769490" y="335080"/>
                    <a:pt x="847112" y="364668"/>
                    <a:pt x="901758" y="422110"/>
                  </a:cubicBezTo>
                  <a:cubicBezTo>
                    <a:pt x="999759" y="525126"/>
                    <a:pt x="990612" y="681640"/>
                    <a:pt x="881173" y="774306"/>
                  </a:cubicBezTo>
                  <a:lnTo>
                    <a:pt x="905846" y="903534"/>
                  </a:lnTo>
                  <a:lnTo>
                    <a:pt x="792422" y="824563"/>
                  </a:lnTo>
                  <a:cubicBezTo>
                    <a:pt x="666952" y="867914"/>
                    <a:pt x="525982" y="820668"/>
                    <a:pt x="459770" y="713074"/>
                  </a:cubicBezTo>
                  <a:cubicBezTo>
                    <a:pt x="386891" y="594648"/>
                    <a:pt x="429055" y="444146"/>
                    <a:pt x="554971" y="373268"/>
                  </a:cubicBezTo>
                  <a:cubicBezTo>
                    <a:pt x="597384" y="349394"/>
                    <a:pt x="644458" y="337369"/>
                    <a:pt x="691345" y="336511"/>
                  </a:cubicBezTo>
                  <a:close/>
                  <a:moveTo>
                    <a:pt x="547874" y="187267"/>
                  </a:moveTo>
                  <a:cubicBezTo>
                    <a:pt x="518051" y="187267"/>
                    <a:pt x="493874" y="211444"/>
                    <a:pt x="493874" y="241267"/>
                  </a:cubicBezTo>
                  <a:cubicBezTo>
                    <a:pt x="493874" y="271090"/>
                    <a:pt x="518051" y="295267"/>
                    <a:pt x="547874" y="295267"/>
                  </a:cubicBezTo>
                  <a:cubicBezTo>
                    <a:pt x="577697" y="295267"/>
                    <a:pt x="601874" y="271090"/>
                    <a:pt x="601874" y="241267"/>
                  </a:cubicBezTo>
                  <a:cubicBezTo>
                    <a:pt x="601874" y="211444"/>
                    <a:pt x="577697" y="187267"/>
                    <a:pt x="547874" y="187267"/>
                  </a:cubicBezTo>
                  <a:close/>
                  <a:moveTo>
                    <a:pt x="294449" y="187267"/>
                  </a:moveTo>
                  <a:cubicBezTo>
                    <a:pt x="264626" y="187267"/>
                    <a:pt x="240449" y="211444"/>
                    <a:pt x="240449" y="241267"/>
                  </a:cubicBezTo>
                  <a:cubicBezTo>
                    <a:pt x="240449" y="271090"/>
                    <a:pt x="264626" y="295267"/>
                    <a:pt x="294449" y="295267"/>
                  </a:cubicBezTo>
                  <a:cubicBezTo>
                    <a:pt x="324272" y="295267"/>
                    <a:pt x="348449" y="271090"/>
                    <a:pt x="348449" y="241267"/>
                  </a:cubicBezTo>
                  <a:cubicBezTo>
                    <a:pt x="348449" y="211444"/>
                    <a:pt x="324272" y="187267"/>
                    <a:pt x="294449" y="187267"/>
                  </a:cubicBezTo>
                  <a:close/>
                  <a:moveTo>
                    <a:pt x="408549" y="168"/>
                  </a:moveTo>
                  <a:cubicBezTo>
                    <a:pt x="456533" y="-1113"/>
                    <a:pt x="505397" y="4870"/>
                    <a:pt x="553141" y="18800"/>
                  </a:cubicBezTo>
                  <a:cubicBezTo>
                    <a:pt x="730896" y="70663"/>
                    <a:pt x="843952" y="217556"/>
                    <a:pt x="840274" y="375462"/>
                  </a:cubicBezTo>
                  <a:cubicBezTo>
                    <a:pt x="754752" y="310337"/>
                    <a:pt x="632797" y="302687"/>
                    <a:pt x="535419" y="357502"/>
                  </a:cubicBezTo>
                  <a:cubicBezTo>
                    <a:pt x="409503" y="428380"/>
                    <a:pt x="367339" y="578882"/>
                    <a:pt x="440218" y="697308"/>
                  </a:cubicBezTo>
                  <a:cubicBezTo>
                    <a:pt x="450352" y="713775"/>
                    <a:pt x="462237" y="728829"/>
                    <a:pt x="478397" y="739559"/>
                  </a:cubicBezTo>
                  <a:cubicBezTo>
                    <a:pt x="442192" y="745523"/>
                    <a:pt x="404623" y="745773"/>
                    <a:pt x="366675" y="741395"/>
                  </a:cubicBezTo>
                  <a:lnTo>
                    <a:pt x="245711" y="837584"/>
                  </a:lnTo>
                  <a:lnTo>
                    <a:pt x="214226" y="696474"/>
                  </a:lnTo>
                  <a:cubicBezTo>
                    <a:pt x="11680" y="595442"/>
                    <a:pt x="-59861" y="368389"/>
                    <a:pt x="54436" y="189343"/>
                  </a:cubicBezTo>
                  <a:cubicBezTo>
                    <a:pt x="128564" y="73222"/>
                    <a:pt x="264598" y="4010"/>
                    <a:pt x="408549" y="168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None/>
                <a:defRPr/>
              </a:pPr>
              <a:endParaRPr lang="zh-CN" altLang="en-US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504456" y="1057300"/>
            <a:ext cx="8027985" cy="3322202"/>
            <a:chOff x="504456" y="1057300"/>
            <a:chExt cx="8027985" cy="3322202"/>
          </a:xfrm>
        </p:grpSpPr>
        <p:sp>
          <p:nvSpPr>
            <p:cNvPr id="31" name="矩形 2"/>
            <p:cNvSpPr>
              <a:spLocks noChangeArrowheads="1"/>
            </p:cNvSpPr>
            <p:nvPr/>
          </p:nvSpPr>
          <p:spPr bwMode="auto">
            <a:xfrm>
              <a:off x="1259632" y="1741968"/>
              <a:ext cx="3384376" cy="2637534"/>
            </a:xfrm>
            <a:prstGeom prst="rect">
              <a:avLst/>
            </a:prstGeom>
            <a:solidFill>
              <a:srgbClr val="FFFFFF"/>
            </a:solidFill>
            <a:ln w="57150">
              <a:solidFill>
                <a:srgbClr val="0B6DB6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1398" b="1" dirty="0">
                <a:solidFill>
                  <a:srgbClr val="0B6DB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  <a:p>
              <a:pPr algn="just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1198" dirty="0">
                <a:solidFill>
                  <a:srgbClr val="0B6DB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32" name="矩形 3"/>
            <p:cNvSpPr>
              <a:spLocks noChangeArrowheads="1"/>
            </p:cNvSpPr>
            <p:nvPr/>
          </p:nvSpPr>
          <p:spPr bwMode="auto">
            <a:xfrm>
              <a:off x="4841707" y="1057300"/>
              <a:ext cx="3690734" cy="2726615"/>
            </a:xfrm>
            <a:prstGeom prst="rect">
              <a:avLst/>
            </a:prstGeom>
            <a:solidFill>
              <a:srgbClr val="FFFFFF"/>
            </a:solidFill>
            <a:ln w="57150">
              <a:solidFill>
                <a:srgbClr val="FF6E2B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just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1198" dirty="0">
                <a:solidFill>
                  <a:srgbClr val="FF6E2B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  <a:p>
              <a:pPr algn="just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1198" dirty="0">
                <a:solidFill>
                  <a:srgbClr val="FF6E2B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34" name="TextBox 13"/>
            <p:cNvSpPr>
              <a:spLocks noChangeArrowheads="1"/>
            </p:cNvSpPr>
            <p:nvPr/>
          </p:nvSpPr>
          <p:spPr bwMode="auto">
            <a:xfrm>
              <a:off x="504456" y="1502771"/>
              <a:ext cx="2470863" cy="478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z="1398" b="1" dirty="0" smtClean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1</a:t>
              </a:r>
              <a:endParaRPr lang="zh-CN" altLang="en-US" sz="1398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pic>
        <p:nvPicPr>
          <p:cNvPr id="6147" name="Picture 3" descr="C:\Users\li\AppData\Local\Temp\WeChat Files\15777148508642559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713" y="1111000"/>
            <a:ext cx="3525719" cy="2619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li\AppData\Local\Temp\WeChat Files\16200911959111042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891" y="1849388"/>
            <a:ext cx="3297603" cy="247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88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563888" y="91579"/>
            <a:ext cx="5553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 eaLnBrk="1" hangingPunct="1"/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建 设 成 效</a:t>
            </a:r>
            <a:endParaRPr lang="zh-CN" altLang="en-US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64" y="25343"/>
            <a:ext cx="1656184" cy="139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组合 26"/>
          <p:cNvGrpSpPr/>
          <p:nvPr/>
        </p:nvGrpSpPr>
        <p:grpSpPr>
          <a:xfrm>
            <a:off x="7406394" y="4813330"/>
            <a:ext cx="1269739" cy="756084"/>
            <a:chOff x="7406394" y="4813330"/>
            <a:chExt cx="1269739" cy="756084"/>
          </a:xfrm>
        </p:grpSpPr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0049" y="4813330"/>
              <a:ext cx="756084" cy="756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KSO_Shape"/>
            <p:cNvSpPr/>
            <p:nvPr/>
          </p:nvSpPr>
          <p:spPr>
            <a:xfrm flipH="1">
              <a:off x="7406394" y="4945732"/>
              <a:ext cx="440836" cy="442236"/>
            </a:xfrm>
            <a:custGeom>
              <a:avLst/>
              <a:gdLst/>
              <a:ahLst/>
              <a:cxnLst/>
              <a:rect l="l" t="t" r="r" b="b"/>
              <a:pathLst>
                <a:path w="969654" h="903534">
                  <a:moveTo>
                    <a:pt x="813088" y="487443"/>
                  </a:moveTo>
                  <a:cubicBezTo>
                    <a:pt x="793206" y="487443"/>
                    <a:pt x="777088" y="503561"/>
                    <a:pt x="777088" y="523443"/>
                  </a:cubicBezTo>
                  <a:cubicBezTo>
                    <a:pt x="777088" y="543325"/>
                    <a:pt x="793206" y="559443"/>
                    <a:pt x="813088" y="559443"/>
                  </a:cubicBezTo>
                  <a:cubicBezTo>
                    <a:pt x="832970" y="559443"/>
                    <a:pt x="849088" y="543325"/>
                    <a:pt x="849088" y="523443"/>
                  </a:cubicBezTo>
                  <a:cubicBezTo>
                    <a:pt x="849088" y="503561"/>
                    <a:pt x="832970" y="487443"/>
                    <a:pt x="813088" y="487443"/>
                  </a:cubicBezTo>
                  <a:close/>
                  <a:moveTo>
                    <a:pt x="606961" y="487443"/>
                  </a:moveTo>
                  <a:cubicBezTo>
                    <a:pt x="587079" y="487443"/>
                    <a:pt x="570961" y="503561"/>
                    <a:pt x="570961" y="523443"/>
                  </a:cubicBezTo>
                  <a:cubicBezTo>
                    <a:pt x="570961" y="543325"/>
                    <a:pt x="587079" y="559443"/>
                    <a:pt x="606961" y="559443"/>
                  </a:cubicBezTo>
                  <a:cubicBezTo>
                    <a:pt x="626843" y="559443"/>
                    <a:pt x="642961" y="543325"/>
                    <a:pt x="642961" y="523443"/>
                  </a:cubicBezTo>
                  <a:cubicBezTo>
                    <a:pt x="642961" y="503561"/>
                    <a:pt x="626843" y="487443"/>
                    <a:pt x="606961" y="487443"/>
                  </a:cubicBezTo>
                  <a:close/>
                  <a:moveTo>
                    <a:pt x="691345" y="336511"/>
                  </a:moveTo>
                  <a:cubicBezTo>
                    <a:pt x="769490" y="335080"/>
                    <a:pt x="847112" y="364668"/>
                    <a:pt x="901758" y="422110"/>
                  </a:cubicBezTo>
                  <a:cubicBezTo>
                    <a:pt x="999759" y="525126"/>
                    <a:pt x="990612" y="681640"/>
                    <a:pt x="881173" y="774306"/>
                  </a:cubicBezTo>
                  <a:lnTo>
                    <a:pt x="905846" y="903534"/>
                  </a:lnTo>
                  <a:lnTo>
                    <a:pt x="792422" y="824563"/>
                  </a:lnTo>
                  <a:cubicBezTo>
                    <a:pt x="666952" y="867914"/>
                    <a:pt x="525982" y="820668"/>
                    <a:pt x="459770" y="713074"/>
                  </a:cubicBezTo>
                  <a:cubicBezTo>
                    <a:pt x="386891" y="594648"/>
                    <a:pt x="429055" y="444146"/>
                    <a:pt x="554971" y="373268"/>
                  </a:cubicBezTo>
                  <a:cubicBezTo>
                    <a:pt x="597384" y="349394"/>
                    <a:pt x="644458" y="337369"/>
                    <a:pt x="691345" y="336511"/>
                  </a:cubicBezTo>
                  <a:close/>
                  <a:moveTo>
                    <a:pt x="547874" y="187267"/>
                  </a:moveTo>
                  <a:cubicBezTo>
                    <a:pt x="518051" y="187267"/>
                    <a:pt x="493874" y="211444"/>
                    <a:pt x="493874" y="241267"/>
                  </a:cubicBezTo>
                  <a:cubicBezTo>
                    <a:pt x="493874" y="271090"/>
                    <a:pt x="518051" y="295267"/>
                    <a:pt x="547874" y="295267"/>
                  </a:cubicBezTo>
                  <a:cubicBezTo>
                    <a:pt x="577697" y="295267"/>
                    <a:pt x="601874" y="271090"/>
                    <a:pt x="601874" y="241267"/>
                  </a:cubicBezTo>
                  <a:cubicBezTo>
                    <a:pt x="601874" y="211444"/>
                    <a:pt x="577697" y="187267"/>
                    <a:pt x="547874" y="187267"/>
                  </a:cubicBezTo>
                  <a:close/>
                  <a:moveTo>
                    <a:pt x="294449" y="187267"/>
                  </a:moveTo>
                  <a:cubicBezTo>
                    <a:pt x="264626" y="187267"/>
                    <a:pt x="240449" y="211444"/>
                    <a:pt x="240449" y="241267"/>
                  </a:cubicBezTo>
                  <a:cubicBezTo>
                    <a:pt x="240449" y="271090"/>
                    <a:pt x="264626" y="295267"/>
                    <a:pt x="294449" y="295267"/>
                  </a:cubicBezTo>
                  <a:cubicBezTo>
                    <a:pt x="324272" y="295267"/>
                    <a:pt x="348449" y="271090"/>
                    <a:pt x="348449" y="241267"/>
                  </a:cubicBezTo>
                  <a:cubicBezTo>
                    <a:pt x="348449" y="211444"/>
                    <a:pt x="324272" y="187267"/>
                    <a:pt x="294449" y="187267"/>
                  </a:cubicBezTo>
                  <a:close/>
                  <a:moveTo>
                    <a:pt x="408549" y="168"/>
                  </a:moveTo>
                  <a:cubicBezTo>
                    <a:pt x="456533" y="-1113"/>
                    <a:pt x="505397" y="4870"/>
                    <a:pt x="553141" y="18800"/>
                  </a:cubicBezTo>
                  <a:cubicBezTo>
                    <a:pt x="730896" y="70663"/>
                    <a:pt x="843952" y="217556"/>
                    <a:pt x="840274" y="375462"/>
                  </a:cubicBezTo>
                  <a:cubicBezTo>
                    <a:pt x="754752" y="310337"/>
                    <a:pt x="632797" y="302687"/>
                    <a:pt x="535419" y="357502"/>
                  </a:cubicBezTo>
                  <a:cubicBezTo>
                    <a:pt x="409503" y="428380"/>
                    <a:pt x="367339" y="578882"/>
                    <a:pt x="440218" y="697308"/>
                  </a:cubicBezTo>
                  <a:cubicBezTo>
                    <a:pt x="450352" y="713775"/>
                    <a:pt x="462237" y="728829"/>
                    <a:pt x="478397" y="739559"/>
                  </a:cubicBezTo>
                  <a:cubicBezTo>
                    <a:pt x="442192" y="745523"/>
                    <a:pt x="404623" y="745773"/>
                    <a:pt x="366675" y="741395"/>
                  </a:cubicBezTo>
                  <a:lnTo>
                    <a:pt x="245711" y="837584"/>
                  </a:lnTo>
                  <a:lnTo>
                    <a:pt x="214226" y="696474"/>
                  </a:lnTo>
                  <a:cubicBezTo>
                    <a:pt x="11680" y="595442"/>
                    <a:pt x="-59861" y="368389"/>
                    <a:pt x="54436" y="189343"/>
                  </a:cubicBezTo>
                  <a:cubicBezTo>
                    <a:pt x="128564" y="73222"/>
                    <a:pt x="264598" y="4010"/>
                    <a:pt x="408549" y="168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None/>
                <a:defRPr/>
              </a:pPr>
              <a:endParaRPr lang="zh-CN" altLang="en-US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504456" y="1406626"/>
            <a:ext cx="7955976" cy="3301152"/>
            <a:chOff x="504456" y="1406626"/>
            <a:chExt cx="7955976" cy="3301152"/>
          </a:xfrm>
        </p:grpSpPr>
        <p:sp>
          <p:nvSpPr>
            <p:cNvPr id="31" name="矩形 2"/>
            <p:cNvSpPr>
              <a:spLocks noChangeArrowheads="1"/>
            </p:cNvSpPr>
            <p:nvPr/>
          </p:nvSpPr>
          <p:spPr bwMode="auto">
            <a:xfrm>
              <a:off x="1175118" y="1406626"/>
              <a:ext cx="3384376" cy="2637534"/>
            </a:xfrm>
            <a:prstGeom prst="rect">
              <a:avLst/>
            </a:prstGeom>
            <a:solidFill>
              <a:srgbClr val="FFFFFF"/>
            </a:solidFill>
            <a:ln w="57150">
              <a:solidFill>
                <a:srgbClr val="0B6DB6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1398" b="1" dirty="0">
                <a:solidFill>
                  <a:srgbClr val="0B6DB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  <a:p>
              <a:pPr algn="just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1198" dirty="0">
                <a:solidFill>
                  <a:srgbClr val="0B6DB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32" name="矩形 3"/>
            <p:cNvSpPr>
              <a:spLocks noChangeArrowheads="1"/>
            </p:cNvSpPr>
            <p:nvPr/>
          </p:nvSpPr>
          <p:spPr bwMode="auto">
            <a:xfrm>
              <a:off x="4769698" y="1981163"/>
              <a:ext cx="3690734" cy="2726615"/>
            </a:xfrm>
            <a:prstGeom prst="rect">
              <a:avLst/>
            </a:prstGeom>
            <a:solidFill>
              <a:srgbClr val="FFFFFF"/>
            </a:solidFill>
            <a:ln w="57150">
              <a:solidFill>
                <a:srgbClr val="FF6E2B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just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1198" dirty="0">
                <a:solidFill>
                  <a:srgbClr val="FF6E2B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  <a:p>
              <a:pPr algn="just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1198" dirty="0">
                <a:solidFill>
                  <a:srgbClr val="FF6E2B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34" name="TextBox 13"/>
            <p:cNvSpPr>
              <a:spLocks noChangeArrowheads="1"/>
            </p:cNvSpPr>
            <p:nvPr/>
          </p:nvSpPr>
          <p:spPr bwMode="auto">
            <a:xfrm>
              <a:off x="504456" y="1502771"/>
              <a:ext cx="2470863" cy="478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z="1398" b="1" dirty="0" smtClean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1</a:t>
              </a:r>
              <a:endParaRPr lang="zh-CN" altLang="en-US" sz="1398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pic>
        <p:nvPicPr>
          <p:cNvPr id="7170" name="Picture 2" descr="C:\Users\li\AppData\Local\Temp\WeChat Files\45112503590114778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130" y="1537261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li\AppData\Local\Temp\WeChat Files\80405972498450378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893" y="2082302"/>
            <a:ext cx="3534343" cy="253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79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563888" y="91579"/>
            <a:ext cx="5553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 eaLnBrk="1" hangingPunct="1"/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建 设 成 效</a:t>
            </a:r>
            <a:endParaRPr lang="zh-CN" altLang="en-US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64" y="25343"/>
            <a:ext cx="1656184" cy="139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组合 26"/>
          <p:cNvGrpSpPr/>
          <p:nvPr/>
        </p:nvGrpSpPr>
        <p:grpSpPr>
          <a:xfrm>
            <a:off x="7406394" y="4813330"/>
            <a:ext cx="1269739" cy="756084"/>
            <a:chOff x="7406394" y="4813330"/>
            <a:chExt cx="1269739" cy="756084"/>
          </a:xfrm>
        </p:grpSpPr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0049" y="4813330"/>
              <a:ext cx="756084" cy="756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KSO_Shape"/>
            <p:cNvSpPr/>
            <p:nvPr/>
          </p:nvSpPr>
          <p:spPr>
            <a:xfrm flipH="1">
              <a:off x="7406394" y="4945732"/>
              <a:ext cx="440836" cy="442236"/>
            </a:xfrm>
            <a:custGeom>
              <a:avLst/>
              <a:gdLst/>
              <a:ahLst/>
              <a:cxnLst/>
              <a:rect l="l" t="t" r="r" b="b"/>
              <a:pathLst>
                <a:path w="969654" h="903534">
                  <a:moveTo>
                    <a:pt x="813088" y="487443"/>
                  </a:moveTo>
                  <a:cubicBezTo>
                    <a:pt x="793206" y="487443"/>
                    <a:pt x="777088" y="503561"/>
                    <a:pt x="777088" y="523443"/>
                  </a:cubicBezTo>
                  <a:cubicBezTo>
                    <a:pt x="777088" y="543325"/>
                    <a:pt x="793206" y="559443"/>
                    <a:pt x="813088" y="559443"/>
                  </a:cubicBezTo>
                  <a:cubicBezTo>
                    <a:pt x="832970" y="559443"/>
                    <a:pt x="849088" y="543325"/>
                    <a:pt x="849088" y="523443"/>
                  </a:cubicBezTo>
                  <a:cubicBezTo>
                    <a:pt x="849088" y="503561"/>
                    <a:pt x="832970" y="487443"/>
                    <a:pt x="813088" y="487443"/>
                  </a:cubicBezTo>
                  <a:close/>
                  <a:moveTo>
                    <a:pt x="606961" y="487443"/>
                  </a:moveTo>
                  <a:cubicBezTo>
                    <a:pt x="587079" y="487443"/>
                    <a:pt x="570961" y="503561"/>
                    <a:pt x="570961" y="523443"/>
                  </a:cubicBezTo>
                  <a:cubicBezTo>
                    <a:pt x="570961" y="543325"/>
                    <a:pt x="587079" y="559443"/>
                    <a:pt x="606961" y="559443"/>
                  </a:cubicBezTo>
                  <a:cubicBezTo>
                    <a:pt x="626843" y="559443"/>
                    <a:pt x="642961" y="543325"/>
                    <a:pt x="642961" y="523443"/>
                  </a:cubicBezTo>
                  <a:cubicBezTo>
                    <a:pt x="642961" y="503561"/>
                    <a:pt x="626843" y="487443"/>
                    <a:pt x="606961" y="487443"/>
                  </a:cubicBezTo>
                  <a:close/>
                  <a:moveTo>
                    <a:pt x="691345" y="336511"/>
                  </a:moveTo>
                  <a:cubicBezTo>
                    <a:pt x="769490" y="335080"/>
                    <a:pt x="847112" y="364668"/>
                    <a:pt x="901758" y="422110"/>
                  </a:cubicBezTo>
                  <a:cubicBezTo>
                    <a:pt x="999759" y="525126"/>
                    <a:pt x="990612" y="681640"/>
                    <a:pt x="881173" y="774306"/>
                  </a:cubicBezTo>
                  <a:lnTo>
                    <a:pt x="905846" y="903534"/>
                  </a:lnTo>
                  <a:lnTo>
                    <a:pt x="792422" y="824563"/>
                  </a:lnTo>
                  <a:cubicBezTo>
                    <a:pt x="666952" y="867914"/>
                    <a:pt x="525982" y="820668"/>
                    <a:pt x="459770" y="713074"/>
                  </a:cubicBezTo>
                  <a:cubicBezTo>
                    <a:pt x="386891" y="594648"/>
                    <a:pt x="429055" y="444146"/>
                    <a:pt x="554971" y="373268"/>
                  </a:cubicBezTo>
                  <a:cubicBezTo>
                    <a:pt x="597384" y="349394"/>
                    <a:pt x="644458" y="337369"/>
                    <a:pt x="691345" y="336511"/>
                  </a:cubicBezTo>
                  <a:close/>
                  <a:moveTo>
                    <a:pt x="547874" y="187267"/>
                  </a:moveTo>
                  <a:cubicBezTo>
                    <a:pt x="518051" y="187267"/>
                    <a:pt x="493874" y="211444"/>
                    <a:pt x="493874" y="241267"/>
                  </a:cubicBezTo>
                  <a:cubicBezTo>
                    <a:pt x="493874" y="271090"/>
                    <a:pt x="518051" y="295267"/>
                    <a:pt x="547874" y="295267"/>
                  </a:cubicBezTo>
                  <a:cubicBezTo>
                    <a:pt x="577697" y="295267"/>
                    <a:pt x="601874" y="271090"/>
                    <a:pt x="601874" y="241267"/>
                  </a:cubicBezTo>
                  <a:cubicBezTo>
                    <a:pt x="601874" y="211444"/>
                    <a:pt x="577697" y="187267"/>
                    <a:pt x="547874" y="187267"/>
                  </a:cubicBezTo>
                  <a:close/>
                  <a:moveTo>
                    <a:pt x="294449" y="187267"/>
                  </a:moveTo>
                  <a:cubicBezTo>
                    <a:pt x="264626" y="187267"/>
                    <a:pt x="240449" y="211444"/>
                    <a:pt x="240449" y="241267"/>
                  </a:cubicBezTo>
                  <a:cubicBezTo>
                    <a:pt x="240449" y="271090"/>
                    <a:pt x="264626" y="295267"/>
                    <a:pt x="294449" y="295267"/>
                  </a:cubicBezTo>
                  <a:cubicBezTo>
                    <a:pt x="324272" y="295267"/>
                    <a:pt x="348449" y="271090"/>
                    <a:pt x="348449" y="241267"/>
                  </a:cubicBezTo>
                  <a:cubicBezTo>
                    <a:pt x="348449" y="211444"/>
                    <a:pt x="324272" y="187267"/>
                    <a:pt x="294449" y="187267"/>
                  </a:cubicBezTo>
                  <a:close/>
                  <a:moveTo>
                    <a:pt x="408549" y="168"/>
                  </a:moveTo>
                  <a:cubicBezTo>
                    <a:pt x="456533" y="-1113"/>
                    <a:pt x="505397" y="4870"/>
                    <a:pt x="553141" y="18800"/>
                  </a:cubicBezTo>
                  <a:cubicBezTo>
                    <a:pt x="730896" y="70663"/>
                    <a:pt x="843952" y="217556"/>
                    <a:pt x="840274" y="375462"/>
                  </a:cubicBezTo>
                  <a:cubicBezTo>
                    <a:pt x="754752" y="310337"/>
                    <a:pt x="632797" y="302687"/>
                    <a:pt x="535419" y="357502"/>
                  </a:cubicBezTo>
                  <a:cubicBezTo>
                    <a:pt x="409503" y="428380"/>
                    <a:pt x="367339" y="578882"/>
                    <a:pt x="440218" y="697308"/>
                  </a:cubicBezTo>
                  <a:cubicBezTo>
                    <a:pt x="450352" y="713775"/>
                    <a:pt x="462237" y="728829"/>
                    <a:pt x="478397" y="739559"/>
                  </a:cubicBezTo>
                  <a:cubicBezTo>
                    <a:pt x="442192" y="745523"/>
                    <a:pt x="404623" y="745773"/>
                    <a:pt x="366675" y="741395"/>
                  </a:cubicBezTo>
                  <a:lnTo>
                    <a:pt x="245711" y="837584"/>
                  </a:lnTo>
                  <a:lnTo>
                    <a:pt x="214226" y="696474"/>
                  </a:lnTo>
                  <a:cubicBezTo>
                    <a:pt x="11680" y="595442"/>
                    <a:pt x="-59861" y="368389"/>
                    <a:pt x="54436" y="189343"/>
                  </a:cubicBezTo>
                  <a:cubicBezTo>
                    <a:pt x="128564" y="73222"/>
                    <a:pt x="264598" y="4010"/>
                    <a:pt x="408549" y="168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None/>
                <a:defRPr/>
              </a:pPr>
              <a:endParaRPr lang="zh-CN" altLang="en-US"/>
            </a:p>
          </p:txBody>
        </p:sp>
      </p:grpSp>
      <p:sp>
        <p:nvSpPr>
          <p:cNvPr id="31" name="矩形 2"/>
          <p:cNvSpPr>
            <a:spLocks noChangeArrowheads="1"/>
          </p:cNvSpPr>
          <p:nvPr/>
        </p:nvSpPr>
        <p:spPr bwMode="auto">
          <a:xfrm>
            <a:off x="897330" y="2174987"/>
            <a:ext cx="1964951" cy="1668425"/>
          </a:xfrm>
          <a:prstGeom prst="rect">
            <a:avLst/>
          </a:prstGeom>
          <a:solidFill>
            <a:srgbClr val="FFFFFF"/>
          </a:solidFill>
          <a:ln w="57150">
            <a:solidFill>
              <a:srgbClr val="0B6DB6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1398" b="1" dirty="0">
              <a:solidFill>
                <a:srgbClr val="0B6DB6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1198" dirty="0">
              <a:solidFill>
                <a:srgbClr val="0B6DB6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32" name="矩形 3"/>
          <p:cNvSpPr>
            <a:spLocks noChangeArrowheads="1"/>
          </p:cNvSpPr>
          <p:nvPr/>
        </p:nvSpPr>
        <p:spPr bwMode="auto">
          <a:xfrm>
            <a:off x="2675441" y="1273324"/>
            <a:ext cx="1944217" cy="1668425"/>
          </a:xfrm>
          <a:prstGeom prst="rect">
            <a:avLst/>
          </a:prstGeom>
          <a:solidFill>
            <a:srgbClr val="FFFFFF"/>
          </a:solidFill>
          <a:ln w="57150">
            <a:solidFill>
              <a:srgbClr val="FF6E2B"/>
            </a:solidFill>
            <a:miter lim="800000"/>
            <a:headEnd/>
            <a:tailEnd/>
          </a:ln>
        </p:spPr>
        <p:txBody>
          <a:bodyPr/>
          <a:lstStyle/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1198" dirty="0">
              <a:solidFill>
                <a:srgbClr val="FF6E2B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1198" dirty="0">
              <a:solidFill>
                <a:srgbClr val="FF6E2B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34" name="TextBox 13"/>
          <p:cNvSpPr>
            <a:spLocks noChangeArrowheads="1"/>
          </p:cNvSpPr>
          <p:nvPr/>
        </p:nvSpPr>
        <p:spPr bwMode="auto">
          <a:xfrm>
            <a:off x="234898" y="1696595"/>
            <a:ext cx="2440543" cy="47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1398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1</a:t>
            </a:r>
            <a:endParaRPr lang="zh-CN" altLang="en-US" sz="1398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7" name="矩形 2"/>
          <p:cNvSpPr>
            <a:spLocks noChangeArrowheads="1"/>
          </p:cNvSpPr>
          <p:nvPr/>
        </p:nvSpPr>
        <p:spPr bwMode="auto">
          <a:xfrm>
            <a:off x="4263233" y="2641476"/>
            <a:ext cx="1964951" cy="1668425"/>
          </a:xfrm>
          <a:prstGeom prst="rect">
            <a:avLst/>
          </a:prstGeom>
          <a:solidFill>
            <a:srgbClr val="FFFFFF"/>
          </a:solidFill>
          <a:ln w="57150">
            <a:solidFill>
              <a:srgbClr val="0B6DB6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1398" b="1" dirty="0">
              <a:solidFill>
                <a:srgbClr val="0B6DB6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1198" dirty="0">
              <a:solidFill>
                <a:srgbClr val="0B6DB6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8" name="矩形 3"/>
          <p:cNvSpPr>
            <a:spLocks noChangeArrowheads="1"/>
          </p:cNvSpPr>
          <p:nvPr/>
        </p:nvSpPr>
        <p:spPr bwMode="auto">
          <a:xfrm>
            <a:off x="5957688" y="1275704"/>
            <a:ext cx="1944217" cy="1668425"/>
          </a:xfrm>
          <a:prstGeom prst="rect">
            <a:avLst/>
          </a:prstGeom>
          <a:solidFill>
            <a:srgbClr val="FFFFFF"/>
          </a:solidFill>
          <a:ln w="57150">
            <a:solidFill>
              <a:srgbClr val="FF6E2B"/>
            </a:solidFill>
            <a:miter lim="800000"/>
            <a:headEnd/>
            <a:tailEnd/>
          </a:ln>
        </p:spPr>
        <p:txBody>
          <a:bodyPr/>
          <a:lstStyle/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1198" dirty="0">
              <a:solidFill>
                <a:srgbClr val="FF6E2B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1198" dirty="0">
              <a:solidFill>
                <a:srgbClr val="FF6E2B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pic>
        <p:nvPicPr>
          <p:cNvPr id="4098" name="Picture 2" descr="C:\Users\ADMINI~1\AppData\Local\Temp\WeChat Files\3356575302487657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91" y="2252170"/>
            <a:ext cx="1807009" cy="154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I~1\AppData\Local\Temp\WeChat Files\77587477141229035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412" y="1317900"/>
            <a:ext cx="1937790" cy="156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1991" y="1306404"/>
            <a:ext cx="1835239" cy="1552242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236" y="2677479"/>
            <a:ext cx="1892943" cy="159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81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5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907704" y="2274689"/>
            <a:ext cx="1152525" cy="1158875"/>
          </a:xfrm>
          <a:custGeom>
            <a:avLst/>
            <a:gdLst>
              <a:gd name="T0" fmla="*/ 0 w 1153318"/>
              <a:gd name="T1" fmla="*/ 0 h 1389644"/>
              <a:gd name="T2" fmla="*/ 1153318 w 1153318"/>
              <a:gd name="T3" fmla="*/ 1389644 h 1389644"/>
            </a:gdLst>
            <a:ahLst/>
            <a:cxnLst/>
            <a:rect l="T0" t="T1" r="T2" b="T3"/>
            <a:pathLst>
              <a:path w="1153318" h="1389644">
                <a:moveTo>
                  <a:pt x="0" y="239717"/>
                </a:moveTo>
                <a:lnTo>
                  <a:pt x="2381" y="239717"/>
                </a:lnTo>
                <a:lnTo>
                  <a:pt x="2381" y="371475"/>
                </a:lnTo>
                <a:cubicBezTo>
                  <a:pt x="43156" y="371475"/>
                  <a:pt x="83931" y="371475"/>
                  <a:pt x="124801" y="371475"/>
                </a:cubicBezTo>
                <a:lnTo>
                  <a:pt x="124801" y="239717"/>
                </a:lnTo>
                <a:lnTo>
                  <a:pt x="278499" y="239717"/>
                </a:lnTo>
                <a:lnTo>
                  <a:pt x="256367" y="371475"/>
                </a:lnTo>
                <a:cubicBezTo>
                  <a:pt x="298475" y="371475"/>
                  <a:pt x="340679" y="371475"/>
                  <a:pt x="382788" y="371475"/>
                </a:cubicBezTo>
                <a:cubicBezTo>
                  <a:pt x="385265" y="349246"/>
                  <a:pt x="387742" y="327017"/>
                  <a:pt x="390219" y="304788"/>
                </a:cubicBezTo>
                <a:cubicBezTo>
                  <a:pt x="404795" y="304788"/>
                  <a:pt x="419371" y="304788"/>
                  <a:pt x="433947" y="304788"/>
                </a:cubicBezTo>
                <a:cubicBezTo>
                  <a:pt x="436138" y="327017"/>
                  <a:pt x="438329" y="349246"/>
                  <a:pt x="440520" y="371475"/>
                </a:cubicBezTo>
                <a:cubicBezTo>
                  <a:pt x="482153" y="371475"/>
                  <a:pt x="523880" y="371475"/>
                  <a:pt x="565512" y="371475"/>
                </a:cubicBezTo>
                <a:lnTo>
                  <a:pt x="540710" y="239717"/>
                </a:lnTo>
                <a:lnTo>
                  <a:pt x="585614" y="239717"/>
                </a:lnTo>
                <a:lnTo>
                  <a:pt x="585614" y="371475"/>
                </a:lnTo>
                <a:cubicBezTo>
                  <a:pt x="626389" y="371475"/>
                  <a:pt x="667164" y="371475"/>
                  <a:pt x="707939" y="371475"/>
                </a:cubicBezTo>
                <a:lnTo>
                  <a:pt x="707939" y="239717"/>
                </a:lnTo>
                <a:lnTo>
                  <a:pt x="744579" y="239717"/>
                </a:lnTo>
                <a:lnTo>
                  <a:pt x="745093" y="248065"/>
                </a:lnTo>
                <a:cubicBezTo>
                  <a:pt x="745093" y="289170"/>
                  <a:pt x="745093" y="330370"/>
                  <a:pt x="745093" y="371475"/>
                </a:cubicBezTo>
                <a:cubicBezTo>
                  <a:pt x="783010" y="371475"/>
                  <a:pt x="820832" y="371475"/>
                  <a:pt x="858748" y="371475"/>
                </a:cubicBezTo>
                <a:cubicBezTo>
                  <a:pt x="858748" y="338898"/>
                  <a:pt x="858748" y="306225"/>
                  <a:pt x="858748" y="273552"/>
                </a:cubicBezTo>
                <a:lnTo>
                  <a:pt x="858025" y="239717"/>
                </a:lnTo>
                <a:lnTo>
                  <a:pt x="958399" y="239717"/>
                </a:lnTo>
                <a:lnTo>
                  <a:pt x="958399" y="371475"/>
                </a:lnTo>
                <a:cubicBezTo>
                  <a:pt x="999174" y="371475"/>
                  <a:pt x="1039949" y="371475"/>
                  <a:pt x="1080724" y="371475"/>
                </a:cubicBezTo>
                <a:lnTo>
                  <a:pt x="1080724" y="239717"/>
                </a:lnTo>
                <a:lnTo>
                  <a:pt x="1149927" y="239717"/>
                </a:lnTo>
                <a:lnTo>
                  <a:pt x="1149927" y="1389644"/>
                </a:lnTo>
                <a:lnTo>
                  <a:pt x="0" y="1389644"/>
                </a:lnTo>
                <a:lnTo>
                  <a:pt x="0" y="239717"/>
                </a:lnTo>
                <a:close/>
                <a:moveTo>
                  <a:pt x="412130" y="82880"/>
                </a:moveTo>
                <a:cubicBezTo>
                  <a:pt x="399650" y="153975"/>
                  <a:pt x="391838" y="206003"/>
                  <a:pt x="388599" y="238867"/>
                </a:cubicBezTo>
                <a:cubicBezTo>
                  <a:pt x="402603" y="238867"/>
                  <a:pt x="416703" y="238867"/>
                  <a:pt x="430708" y="238867"/>
                </a:cubicBezTo>
                <a:cubicBezTo>
                  <a:pt x="424515" y="196804"/>
                  <a:pt x="418323" y="144777"/>
                  <a:pt x="412130" y="82880"/>
                </a:cubicBezTo>
                <a:close/>
                <a:moveTo>
                  <a:pt x="707939" y="63526"/>
                </a:moveTo>
                <a:cubicBezTo>
                  <a:pt x="707939" y="91120"/>
                  <a:pt x="707939" y="118619"/>
                  <a:pt x="707939" y="146214"/>
                </a:cubicBezTo>
                <a:cubicBezTo>
                  <a:pt x="721657" y="146214"/>
                  <a:pt x="731279" y="144681"/>
                  <a:pt x="736805" y="141711"/>
                </a:cubicBezTo>
                <a:cubicBezTo>
                  <a:pt x="742330" y="138740"/>
                  <a:pt x="745093" y="129063"/>
                  <a:pt x="745093" y="112679"/>
                </a:cubicBezTo>
                <a:cubicBezTo>
                  <a:pt x="745093" y="105876"/>
                  <a:pt x="745093" y="99073"/>
                  <a:pt x="745093" y="92270"/>
                </a:cubicBezTo>
                <a:cubicBezTo>
                  <a:pt x="745093" y="80485"/>
                  <a:pt x="742426" y="72724"/>
                  <a:pt x="737091" y="69083"/>
                </a:cubicBezTo>
                <a:cubicBezTo>
                  <a:pt x="731851" y="65442"/>
                  <a:pt x="722038" y="63526"/>
                  <a:pt x="707939" y="63526"/>
                </a:cubicBezTo>
                <a:close/>
                <a:moveTo>
                  <a:pt x="124801" y="63526"/>
                </a:moveTo>
                <a:cubicBezTo>
                  <a:pt x="124801" y="95049"/>
                  <a:pt x="124801" y="126572"/>
                  <a:pt x="124801" y="158095"/>
                </a:cubicBezTo>
                <a:cubicBezTo>
                  <a:pt x="128231" y="158287"/>
                  <a:pt x="131279" y="158382"/>
                  <a:pt x="133756" y="158382"/>
                </a:cubicBezTo>
                <a:cubicBezTo>
                  <a:pt x="144998" y="158382"/>
                  <a:pt x="152810" y="156179"/>
                  <a:pt x="157192" y="151771"/>
                </a:cubicBezTo>
                <a:cubicBezTo>
                  <a:pt x="161479" y="147460"/>
                  <a:pt x="163670" y="138357"/>
                  <a:pt x="163670" y="124560"/>
                </a:cubicBezTo>
                <a:cubicBezTo>
                  <a:pt x="163670" y="114403"/>
                  <a:pt x="163670" y="104247"/>
                  <a:pt x="163670" y="94091"/>
                </a:cubicBezTo>
                <a:cubicBezTo>
                  <a:pt x="163670" y="81347"/>
                  <a:pt x="161193" y="73107"/>
                  <a:pt x="156144" y="69274"/>
                </a:cubicBezTo>
                <a:cubicBezTo>
                  <a:pt x="151095" y="65442"/>
                  <a:pt x="140615" y="63526"/>
                  <a:pt x="124801" y="63526"/>
                </a:cubicBezTo>
                <a:close/>
                <a:moveTo>
                  <a:pt x="885995" y="0"/>
                </a:moveTo>
                <a:cubicBezTo>
                  <a:pt x="975166" y="0"/>
                  <a:pt x="1064242" y="0"/>
                  <a:pt x="1153318" y="0"/>
                </a:cubicBezTo>
                <a:cubicBezTo>
                  <a:pt x="1153318" y="24816"/>
                  <a:pt x="1153318" y="49537"/>
                  <a:pt x="1153318" y="74353"/>
                </a:cubicBezTo>
                <a:cubicBezTo>
                  <a:pt x="1129120" y="74353"/>
                  <a:pt x="1104922" y="74353"/>
                  <a:pt x="1080724" y="74353"/>
                </a:cubicBezTo>
                <a:lnTo>
                  <a:pt x="1080724" y="239717"/>
                </a:lnTo>
                <a:lnTo>
                  <a:pt x="958399" y="239717"/>
                </a:lnTo>
                <a:lnTo>
                  <a:pt x="958399" y="74353"/>
                </a:lnTo>
                <a:cubicBezTo>
                  <a:pt x="934296" y="74353"/>
                  <a:pt x="910098" y="74353"/>
                  <a:pt x="885995" y="74353"/>
                </a:cubicBezTo>
                <a:cubicBezTo>
                  <a:pt x="885995" y="49537"/>
                  <a:pt x="885995" y="24816"/>
                  <a:pt x="885995" y="0"/>
                </a:cubicBezTo>
                <a:close/>
                <a:moveTo>
                  <a:pt x="585614" y="0"/>
                </a:moveTo>
                <a:cubicBezTo>
                  <a:pt x="614480" y="0"/>
                  <a:pt x="643347" y="0"/>
                  <a:pt x="672213" y="0"/>
                </a:cubicBezTo>
                <a:cubicBezTo>
                  <a:pt x="729946" y="0"/>
                  <a:pt x="769006" y="1725"/>
                  <a:pt x="789393" y="5270"/>
                </a:cubicBezTo>
                <a:cubicBezTo>
                  <a:pt x="809876" y="8815"/>
                  <a:pt x="826548" y="17822"/>
                  <a:pt x="839409" y="32194"/>
                </a:cubicBezTo>
                <a:cubicBezTo>
                  <a:pt x="852270" y="46662"/>
                  <a:pt x="858748" y="69753"/>
                  <a:pt x="858748" y="101468"/>
                </a:cubicBezTo>
                <a:cubicBezTo>
                  <a:pt x="858748" y="130309"/>
                  <a:pt x="854176" y="149759"/>
                  <a:pt x="845125" y="159724"/>
                </a:cubicBezTo>
                <a:cubicBezTo>
                  <a:pt x="835979" y="169689"/>
                  <a:pt x="818069" y="175629"/>
                  <a:pt x="791298" y="177641"/>
                </a:cubicBezTo>
                <a:cubicBezTo>
                  <a:pt x="815497" y="182336"/>
                  <a:pt x="831787" y="188660"/>
                  <a:pt x="840171" y="196708"/>
                </a:cubicBezTo>
                <a:cubicBezTo>
                  <a:pt x="848459" y="204661"/>
                  <a:pt x="853604" y="211943"/>
                  <a:pt x="855700" y="218554"/>
                </a:cubicBezTo>
                <a:cubicBezTo>
                  <a:pt x="856700" y="221908"/>
                  <a:pt x="857462" y="228160"/>
                  <a:pt x="857974" y="237322"/>
                </a:cubicBezTo>
                <a:lnTo>
                  <a:pt x="858025" y="239717"/>
                </a:lnTo>
                <a:lnTo>
                  <a:pt x="744579" y="239717"/>
                </a:lnTo>
                <a:lnTo>
                  <a:pt x="743605" y="223896"/>
                </a:lnTo>
                <a:cubicBezTo>
                  <a:pt x="742616" y="217740"/>
                  <a:pt x="741140" y="213476"/>
                  <a:pt x="739187" y="211081"/>
                </a:cubicBezTo>
                <a:cubicBezTo>
                  <a:pt x="735185" y="206386"/>
                  <a:pt x="724801" y="203990"/>
                  <a:pt x="707939" y="203990"/>
                </a:cubicBezTo>
                <a:lnTo>
                  <a:pt x="707939" y="239717"/>
                </a:lnTo>
                <a:lnTo>
                  <a:pt x="585614" y="239717"/>
                </a:lnTo>
                <a:lnTo>
                  <a:pt x="585614" y="0"/>
                </a:lnTo>
                <a:close/>
                <a:moveTo>
                  <a:pt x="318767" y="0"/>
                </a:moveTo>
                <a:cubicBezTo>
                  <a:pt x="377643" y="0"/>
                  <a:pt x="436614" y="0"/>
                  <a:pt x="495585" y="0"/>
                </a:cubicBezTo>
                <a:lnTo>
                  <a:pt x="540710" y="239717"/>
                </a:lnTo>
                <a:lnTo>
                  <a:pt x="278499" y="239717"/>
                </a:lnTo>
                <a:lnTo>
                  <a:pt x="318767" y="0"/>
                </a:lnTo>
                <a:close/>
                <a:moveTo>
                  <a:pt x="2381" y="0"/>
                </a:moveTo>
                <a:cubicBezTo>
                  <a:pt x="43537" y="0"/>
                  <a:pt x="84598" y="0"/>
                  <a:pt x="125658" y="0"/>
                </a:cubicBezTo>
                <a:cubicBezTo>
                  <a:pt x="158907" y="0"/>
                  <a:pt x="184534" y="2108"/>
                  <a:pt x="202445" y="6228"/>
                </a:cubicBezTo>
                <a:cubicBezTo>
                  <a:pt x="220355" y="10348"/>
                  <a:pt x="233883" y="16289"/>
                  <a:pt x="242838" y="24050"/>
                </a:cubicBezTo>
                <a:cubicBezTo>
                  <a:pt x="251889" y="31907"/>
                  <a:pt x="257986" y="41296"/>
                  <a:pt x="261130" y="52411"/>
                </a:cubicBezTo>
                <a:cubicBezTo>
                  <a:pt x="264369" y="63526"/>
                  <a:pt x="265989" y="80676"/>
                  <a:pt x="265989" y="103959"/>
                </a:cubicBezTo>
                <a:cubicBezTo>
                  <a:pt x="265989" y="114691"/>
                  <a:pt x="265989" y="125518"/>
                  <a:pt x="265989" y="136345"/>
                </a:cubicBezTo>
                <a:cubicBezTo>
                  <a:pt x="265989" y="160011"/>
                  <a:pt x="262845" y="177354"/>
                  <a:pt x="256652" y="188181"/>
                </a:cubicBezTo>
                <a:cubicBezTo>
                  <a:pt x="250460" y="199008"/>
                  <a:pt x="239123" y="207344"/>
                  <a:pt x="222546" y="213189"/>
                </a:cubicBezTo>
                <a:cubicBezTo>
                  <a:pt x="205970" y="219033"/>
                  <a:pt x="184344" y="221908"/>
                  <a:pt x="157573" y="221908"/>
                </a:cubicBezTo>
                <a:cubicBezTo>
                  <a:pt x="146617" y="221908"/>
                  <a:pt x="135661" y="221908"/>
                  <a:pt x="124801" y="221908"/>
                </a:cubicBezTo>
                <a:lnTo>
                  <a:pt x="124801" y="239717"/>
                </a:lnTo>
                <a:lnTo>
                  <a:pt x="2381" y="239717"/>
                </a:lnTo>
                <a:lnTo>
                  <a:pt x="2381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tIns="396000" bIns="0" anchor="ctr"/>
          <a:lstStyle/>
          <a:p>
            <a:pPr algn="ctr" eaLnBrk="1" hangingPunct="1"/>
            <a:r>
              <a:rPr lang="en-US" altLang="zh-CN" sz="6600" dirty="0" smtClean="0">
                <a:solidFill>
                  <a:srgbClr val="FFFFFF"/>
                </a:solidFill>
                <a:latin typeface="Impact" pitchFamily="34" charset="0"/>
              </a:rPr>
              <a:t>05</a:t>
            </a:r>
            <a:endParaRPr lang="zh-CN" altLang="en-US" sz="6600" dirty="0">
              <a:solidFill>
                <a:srgbClr val="FFFFFF"/>
              </a:solidFill>
              <a:latin typeface="Impact" pitchFamily="34" charset="0"/>
            </a:endParaRPr>
          </a:p>
        </p:txBody>
      </p:sp>
      <p:sp>
        <p:nvSpPr>
          <p:cNvPr id="3" name="Text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463537" y="2436201"/>
            <a:ext cx="497522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7200" b="1" baseline="-25000" dirty="0" smtClean="0">
                <a:solidFill>
                  <a:srgbClr val="0B6DB6"/>
                </a:solidFill>
                <a:latin typeface="微软雅黑" pitchFamily="34" charset="-122"/>
                <a:ea typeface="微软雅黑" pitchFamily="34" charset="-122"/>
              </a:rPr>
              <a:t>中心特色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64" y="25343"/>
            <a:ext cx="1656184" cy="139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/>
          <p:cNvGrpSpPr/>
          <p:nvPr/>
        </p:nvGrpSpPr>
        <p:grpSpPr>
          <a:xfrm>
            <a:off x="7406394" y="4813330"/>
            <a:ext cx="1269739" cy="756084"/>
            <a:chOff x="7406394" y="4813330"/>
            <a:chExt cx="1269739" cy="756084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0049" y="4813330"/>
              <a:ext cx="756084" cy="756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KSO_Shape"/>
            <p:cNvSpPr/>
            <p:nvPr/>
          </p:nvSpPr>
          <p:spPr>
            <a:xfrm flipH="1">
              <a:off x="7406394" y="4945732"/>
              <a:ext cx="440836" cy="442236"/>
            </a:xfrm>
            <a:custGeom>
              <a:avLst/>
              <a:gdLst/>
              <a:ahLst/>
              <a:cxnLst/>
              <a:rect l="l" t="t" r="r" b="b"/>
              <a:pathLst>
                <a:path w="969654" h="903534">
                  <a:moveTo>
                    <a:pt x="813088" y="487443"/>
                  </a:moveTo>
                  <a:cubicBezTo>
                    <a:pt x="793206" y="487443"/>
                    <a:pt x="777088" y="503561"/>
                    <a:pt x="777088" y="523443"/>
                  </a:cubicBezTo>
                  <a:cubicBezTo>
                    <a:pt x="777088" y="543325"/>
                    <a:pt x="793206" y="559443"/>
                    <a:pt x="813088" y="559443"/>
                  </a:cubicBezTo>
                  <a:cubicBezTo>
                    <a:pt x="832970" y="559443"/>
                    <a:pt x="849088" y="543325"/>
                    <a:pt x="849088" y="523443"/>
                  </a:cubicBezTo>
                  <a:cubicBezTo>
                    <a:pt x="849088" y="503561"/>
                    <a:pt x="832970" y="487443"/>
                    <a:pt x="813088" y="487443"/>
                  </a:cubicBezTo>
                  <a:close/>
                  <a:moveTo>
                    <a:pt x="606961" y="487443"/>
                  </a:moveTo>
                  <a:cubicBezTo>
                    <a:pt x="587079" y="487443"/>
                    <a:pt x="570961" y="503561"/>
                    <a:pt x="570961" y="523443"/>
                  </a:cubicBezTo>
                  <a:cubicBezTo>
                    <a:pt x="570961" y="543325"/>
                    <a:pt x="587079" y="559443"/>
                    <a:pt x="606961" y="559443"/>
                  </a:cubicBezTo>
                  <a:cubicBezTo>
                    <a:pt x="626843" y="559443"/>
                    <a:pt x="642961" y="543325"/>
                    <a:pt x="642961" y="523443"/>
                  </a:cubicBezTo>
                  <a:cubicBezTo>
                    <a:pt x="642961" y="503561"/>
                    <a:pt x="626843" y="487443"/>
                    <a:pt x="606961" y="487443"/>
                  </a:cubicBezTo>
                  <a:close/>
                  <a:moveTo>
                    <a:pt x="691345" y="336511"/>
                  </a:moveTo>
                  <a:cubicBezTo>
                    <a:pt x="769490" y="335080"/>
                    <a:pt x="847112" y="364668"/>
                    <a:pt x="901758" y="422110"/>
                  </a:cubicBezTo>
                  <a:cubicBezTo>
                    <a:pt x="999759" y="525126"/>
                    <a:pt x="990612" y="681640"/>
                    <a:pt x="881173" y="774306"/>
                  </a:cubicBezTo>
                  <a:lnTo>
                    <a:pt x="905846" y="903534"/>
                  </a:lnTo>
                  <a:lnTo>
                    <a:pt x="792422" y="824563"/>
                  </a:lnTo>
                  <a:cubicBezTo>
                    <a:pt x="666952" y="867914"/>
                    <a:pt x="525982" y="820668"/>
                    <a:pt x="459770" y="713074"/>
                  </a:cubicBezTo>
                  <a:cubicBezTo>
                    <a:pt x="386891" y="594648"/>
                    <a:pt x="429055" y="444146"/>
                    <a:pt x="554971" y="373268"/>
                  </a:cubicBezTo>
                  <a:cubicBezTo>
                    <a:pt x="597384" y="349394"/>
                    <a:pt x="644458" y="337369"/>
                    <a:pt x="691345" y="336511"/>
                  </a:cubicBezTo>
                  <a:close/>
                  <a:moveTo>
                    <a:pt x="547874" y="187267"/>
                  </a:moveTo>
                  <a:cubicBezTo>
                    <a:pt x="518051" y="187267"/>
                    <a:pt x="493874" y="211444"/>
                    <a:pt x="493874" y="241267"/>
                  </a:cubicBezTo>
                  <a:cubicBezTo>
                    <a:pt x="493874" y="271090"/>
                    <a:pt x="518051" y="295267"/>
                    <a:pt x="547874" y="295267"/>
                  </a:cubicBezTo>
                  <a:cubicBezTo>
                    <a:pt x="577697" y="295267"/>
                    <a:pt x="601874" y="271090"/>
                    <a:pt x="601874" y="241267"/>
                  </a:cubicBezTo>
                  <a:cubicBezTo>
                    <a:pt x="601874" y="211444"/>
                    <a:pt x="577697" y="187267"/>
                    <a:pt x="547874" y="187267"/>
                  </a:cubicBezTo>
                  <a:close/>
                  <a:moveTo>
                    <a:pt x="294449" y="187267"/>
                  </a:moveTo>
                  <a:cubicBezTo>
                    <a:pt x="264626" y="187267"/>
                    <a:pt x="240449" y="211444"/>
                    <a:pt x="240449" y="241267"/>
                  </a:cubicBezTo>
                  <a:cubicBezTo>
                    <a:pt x="240449" y="271090"/>
                    <a:pt x="264626" y="295267"/>
                    <a:pt x="294449" y="295267"/>
                  </a:cubicBezTo>
                  <a:cubicBezTo>
                    <a:pt x="324272" y="295267"/>
                    <a:pt x="348449" y="271090"/>
                    <a:pt x="348449" y="241267"/>
                  </a:cubicBezTo>
                  <a:cubicBezTo>
                    <a:pt x="348449" y="211444"/>
                    <a:pt x="324272" y="187267"/>
                    <a:pt x="294449" y="187267"/>
                  </a:cubicBezTo>
                  <a:close/>
                  <a:moveTo>
                    <a:pt x="408549" y="168"/>
                  </a:moveTo>
                  <a:cubicBezTo>
                    <a:pt x="456533" y="-1113"/>
                    <a:pt x="505397" y="4870"/>
                    <a:pt x="553141" y="18800"/>
                  </a:cubicBezTo>
                  <a:cubicBezTo>
                    <a:pt x="730896" y="70663"/>
                    <a:pt x="843952" y="217556"/>
                    <a:pt x="840274" y="375462"/>
                  </a:cubicBezTo>
                  <a:cubicBezTo>
                    <a:pt x="754752" y="310337"/>
                    <a:pt x="632797" y="302687"/>
                    <a:pt x="535419" y="357502"/>
                  </a:cubicBezTo>
                  <a:cubicBezTo>
                    <a:pt x="409503" y="428380"/>
                    <a:pt x="367339" y="578882"/>
                    <a:pt x="440218" y="697308"/>
                  </a:cubicBezTo>
                  <a:cubicBezTo>
                    <a:pt x="450352" y="713775"/>
                    <a:pt x="462237" y="728829"/>
                    <a:pt x="478397" y="739559"/>
                  </a:cubicBezTo>
                  <a:cubicBezTo>
                    <a:pt x="442192" y="745523"/>
                    <a:pt x="404623" y="745773"/>
                    <a:pt x="366675" y="741395"/>
                  </a:cubicBezTo>
                  <a:lnTo>
                    <a:pt x="245711" y="837584"/>
                  </a:lnTo>
                  <a:lnTo>
                    <a:pt x="214226" y="696474"/>
                  </a:lnTo>
                  <a:cubicBezTo>
                    <a:pt x="11680" y="595442"/>
                    <a:pt x="-59861" y="368389"/>
                    <a:pt x="54436" y="189343"/>
                  </a:cubicBezTo>
                  <a:cubicBezTo>
                    <a:pt x="128564" y="73222"/>
                    <a:pt x="264598" y="4010"/>
                    <a:pt x="408549" y="168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None/>
                <a:defRPr/>
              </a:pPr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8656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563888" y="91579"/>
            <a:ext cx="5553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 eaLnBrk="1" hangingPunct="1"/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中 心 特 色</a:t>
            </a:r>
            <a:endParaRPr lang="zh-CN" altLang="en-US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64" y="25343"/>
            <a:ext cx="1656184" cy="139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组合 10"/>
          <p:cNvGrpSpPr/>
          <p:nvPr/>
        </p:nvGrpSpPr>
        <p:grpSpPr>
          <a:xfrm>
            <a:off x="7406394" y="4813330"/>
            <a:ext cx="1269739" cy="756084"/>
            <a:chOff x="7406394" y="4813330"/>
            <a:chExt cx="1269739" cy="756084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0049" y="4813330"/>
              <a:ext cx="756084" cy="756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KSO_Shape"/>
            <p:cNvSpPr/>
            <p:nvPr/>
          </p:nvSpPr>
          <p:spPr>
            <a:xfrm flipH="1">
              <a:off x="7406394" y="4945732"/>
              <a:ext cx="440836" cy="442236"/>
            </a:xfrm>
            <a:custGeom>
              <a:avLst/>
              <a:gdLst/>
              <a:ahLst/>
              <a:cxnLst/>
              <a:rect l="l" t="t" r="r" b="b"/>
              <a:pathLst>
                <a:path w="969654" h="903534">
                  <a:moveTo>
                    <a:pt x="813088" y="487443"/>
                  </a:moveTo>
                  <a:cubicBezTo>
                    <a:pt x="793206" y="487443"/>
                    <a:pt x="777088" y="503561"/>
                    <a:pt x="777088" y="523443"/>
                  </a:cubicBezTo>
                  <a:cubicBezTo>
                    <a:pt x="777088" y="543325"/>
                    <a:pt x="793206" y="559443"/>
                    <a:pt x="813088" y="559443"/>
                  </a:cubicBezTo>
                  <a:cubicBezTo>
                    <a:pt x="832970" y="559443"/>
                    <a:pt x="849088" y="543325"/>
                    <a:pt x="849088" y="523443"/>
                  </a:cubicBezTo>
                  <a:cubicBezTo>
                    <a:pt x="849088" y="503561"/>
                    <a:pt x="832970" y="487443"/>
                    <a:pt x="813088" y="487443"/>
                  </a:cubicBezTo>
                  <a:close/>
                  <a:moveTo>
                    <a:pt x="606961" y="487443"/>
                  </a:moveTo>
                  <a:cubicBezTo>
                    <a:pt x="587079" y="487443"/>
                    <a:pt x="570961" y="503561"/>
                    <a:pt x="570961" y="523443"/>
                  </a:cubicBezTo>
                  <a:cubicBezTo>
                    <a:pt x="570961" y="543325"/>
                    <a:pt x="587079" y="559443"/>
                    <a:pt x="606961" y="559443"/>
                  </a:cubicBezTo>
                  <a:cubicBezTo>
                    <a:pt x="626843" y="559443"/>
                    <a:pt x="642961" y="543325"/>
                    <a:pt x="642961" y="523443"/>
                  </a:cubicBezTo>
                  <a:cubicBezTo>
                    <a:pt x="642961" y="503561"/>
                    <a:pt x="626843" y="487443"/>
                    <a:pt x="606961" y="487443"/>
                  </a:cubicBezTo>
                  <a:close/>
                  <a:moveTo>
                    <a:pt x="691345" y="336511"/>
                  </a:moveTo>
                  <a:cubicBezTo>
                    <a:pt x="769490" y="335080"/>
                    <a:pt x="847112" y="364668"/>
                    <a:pt x="901758" y="422110"/>
                  </a:cubicBezTo>
                  <a:cubicBezTo>
                    <a:pt x="999759" y="525126"/>
                    <a:pt x="990612" y="681640"/>
                    <a:pt x="881173" y="774306"/>
                  </a:cubicBezTo>
                  <a:lnTo>
                    <a:pt x="905846" y="903534"/>
                  </a:lnTo>
                  <a:lnTo>
                    <a:pt x="792422" y="824563"/>
                  </a:lnTo>
                  <a:cubicBezTo>
                    <a:pt x="666952" y="867914"/>
                    <a:pt x="525982" y="820668"/>
                    <a:pt x="459770" y="713074"/>
                  </a:cubicBezTo>
                  <a:cubicBezTo>
                    <a:pt x="386891" y="594648"/>
                    <a:pt x="429055" y="444146"/>
                    <a:pt x="554971" y="373268"/>
                  </a:cubicBezTo>
                  <a:cubicBezTo>
                    <a:pt x="597384" y="349394"/>
                    <a:pt x="644458" y="337369"/>
                    <a:pt x="691345" y="336511"/>
                  </a:cubicBezTo>
                  <a:close/>
                  <a:moveTo>
                    <a:pt x="547874" y="187267"/>
                  </a:moveTo>
                  <a:cubicBezTo>
                    <a:pt x="518051" y="187267"/>
                    <a:pt x="493874" y="211444"/>
                    <a:pt x="493874" y="241267"/>
                  </a:cubicBezTo>
                  <a:cubicBezTo>
                    <a:pt x="493874" y="271090"/>
                    <a:pt x="518051" y="295267"/>
                    <a:pt x="547874" y="295267"/>
                  </a:cubicBezTo>
                  <a:cubicBezTo>
                    <a:pt x="577697" y="295267"/>
                    <a:pt x="601874" y="271090"/>
                    <a:pt x="601874" y="241267"/>
                  </a:cubicBezTo>
                  <a:cubicBezTo>
                    <a:pt x="601874" y="211444"/>
                    <a:pt x="577697" y="187267"/>
                    <a:pt x="547874" y="187267"/>
                  </a:cubicBezTo>
                  <a:close/>
                  <a:moveTo>
                    <a:pt x="294449" y="187267"/>
                  </a:moveTo>
                  <a:cubicBezTo>
                    <a:pt x="264626" y="187267"/>
                    <a:pt x="240449" y="211444"/>
                    <a:pt x="240449" y="241267"/>
                  </a:cubicBezTo>
                  <a:cubicBezTo>
                    <a:pt x="240449" y="271090"/>
                    <a:pt x="264626" y="295267"/>
                    <a:pt x="294449" y="295267"/>
                  </a:cubicBezTo>
                  <a:cubicBezTo>
                    <a:pt x="324272" y="295267"/>
                    <a:pt x="348449" y="271090"/>
                    <a:pt x="348449" y="241267"/>
                  </a:cubicBezTo>
                  <a:cubicBezTo>
                    <a:pt x="348449" y="211444"/>
                    <a:pt x="324272" y="187267"/>
                    <a:pt x="294449" y="187267"/>
                  </a:cubicBezTo>
                  <a:close/>
                  <a:moveTo>
                    <a:pt x="408549" y="168"/>
                  </a:moveTo>
                  <a:cubicBezTo>
                    <a:pt x="456533" y="-1113"/>
                    <a:pt x="505397" y="4870"/>
                    <a:pt x="553141" y="18800"/>
                  </a:cubicBezTo>
                  <a:cubicBezTo>
                    <a:pt x="730896" y="70663"/>
                    <a:pt x="843952" y="217556"/>
                    <a:pt x="840274" y="375462"/>
                  </a:cubicBezTo>
                  <a:cubicBezTo>
                    <a:pt x="754752" y="310337"/>
                    <a:pt x="632797" y="302687"/>
                    <a:pt x="535419" y="357502"/>
                  </a:cubicBezTo>
                  <a:cubicBezTo>
                    <a:pt x="409503" y="428380"/>
                    <a:pt x="367339" y="578882"/>
                    <a:pt x="440218" y="697308"/>
                  </a:cubicBezTo>
                  <a:cubicBezTo>
                    <a:pt x="450352" y="713775"/>
                    <a:pt x="462237" y="728829"/>
                    <a:pt x="478397" y="739559"/>
                  </a:cubicBezTo>
                  <a:cubicBezTo>
                    <a:pt x="442192" y="745523"/>
                    <a:pt x="404623" y="745773"/>
                    <a:pt x="366675" y="741395"/>
                  </a:cubicBezTo>
                  <a:lnTo>
                    <a:pt x="245711" y="837584"/>
                  </a:lnTo>
                  <a:lnTo>
                    <a:pt x="214226" y="696474"/>
                  </a:lnTo>
                  <a:cubicBezTo>
                    <a:pt x="11680" y="595442"/>
                    <a:pt x="-59861" y="368389"/>
                    <a:pt x="54436" y="189343"/>
                  </a:cubicBezTo>
                  <a:cubicBezTo>
                    <a:pt x="128564" y="73222"/>
                    <a:pt x="264598" y="4010"/>
                    <a:pt x="408549" y="168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None/>
                <a:defRPr/>
              </a:pPr>
              <a:endParaRPr lang="zh-CN" altLang="en-US"/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8" y="1763713"/>
            <a:ext cx="7412037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091" y="2551063"/>
            <a:ext cx="233866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1700" b="1" dirty="0"/>
              <a:t>形成跨专业、</a:t>
            </a:r>
            <a:r>
              <a:rPr lang="zh-CN" altLang="zh-CN" sz="1700" b="1" dirty="0" smtClean="0"/>
              <a:t>分层次</a:t>
            </a:r>
            <a:r>
              <a:rPr lang="zh-CN" altLang="en-US" sz="1700" b="1" dirty="0" smtClean="0"/>
              <a:t>、</a:t>
            </a:r>
            <a:r>
              <a:rPr lang="zh-CN" altLang="en-US" sz="1700" b="1" dirty="0" smtClean="0"/>
              <a:t>模块化</a:t>
            </a:r>
            <a:r>
              <a:rPr lang="zh-CN" altLang="zh-CN" sz="1700" b="1" dirty="0" smtClean="0"/>
              <a:t>实验</a:t>
            </a:r>
            <a:r>
              <a:rPr lang="zh-CN" altLang="zh-CN" sz="1700" b="1" dirty="0"/>
              <a:t>教学体系，突出学生创新创业</a:t>
            </a:r>
            <a:r>
              <a:rPr lang="zh-CN" altLang="zh-CN" sz="1700" b="1" dirty="0" smtClean="0"/>
              <a:t>能力培养 </a:t>
            </a:r>
            <a:endParaRPr lang="zh-CN" altLang="en-US" sz="1700" dirty="0"/>
          </a:p>
        </p:txBody>
      </p:sp>
      <p:sp>
        <p:nvSpPr>
          <p:cNvPr id="14" name="矩形 13"/>
          <p:cNvSpPr/>
          <p:nvPr/>
        </p:nvSpPr>
        <p:spPr>
          <a:xfrm>
            <a:off x="3546090" y="2560909"/>
            <a:ext cx="2311752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700" b="1" dirty="0" smtClean="0"/>
              <a:t>搭建校企合作平台，</a:t>
            </a:r>
            <a:r>
              <a:rPr lang="zh-CN" altLang="en-US" sz="1700" b="1" dirty="0" smtClean="0"/>
              <a:t>建设仿真实训基地</a:t>
            </a:r>
            <a:r>
              <a:rPr lang="zh-CN" altLang="zh-CN" sz="1700" b="1" dirty="0" smtClean="0"/>
              <a:t>，助推学生成才</a:t>
            </a:r>
            <a:endParaRPr lang="zh-CN" altLang="en-US" sz="1700" dirty="0"/>
          </a:p>
        </p:txBody>
      </p:sp>
      <p:sp>
        <p:nvSpPr>
          <p:cNvPr id="15" name="矩形 14"/>
          <p:cNvSpPr/>
          <p:nvPr/>
        </p:nvSpPr>
        <p:spPr>
          <a:xfrm>
            <a:off x="5940152" y="2563951"/>
            <a:ext cx="2592288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700" b="1" dirty="0"/>
              <a:t>建设集成化、共享式</a:t>
            </a:r>
            <a:r>
              <a:rPr lang="zh-CN" altLang="zh-CN" sz="1700" b="1" dirty="0" smtClean="0"/>
              <a:t>、</a:t>
            </a:r>
            <a:endParaRPr lang="en-US" altLang="zh-CN" sz="1700" b="1" dirty="0" smtClean="0"/>
          </a:p>
          <a:p>
            <a:r>
              <a:rPr lang="zh-CN" altLang="zh-CN" sz="1700" b="1" dirty="0" smtClean="0"/>
              <a:t>开放性</a:t>
            </a:r>
            <a:r>
              <a:rPr lang="zh-CN" altLang="en-US" sz="1700" b="1" dirty="0" smtClean="0"/>
              <a:t>的</a:t>
            </a:r>
            <a:r>
              <a:rPr lang="zh-CN" altLang="zh-CN" sz="1700" b="1" dirty="0" smtClean="0"/>
              <a:t>平台</a:t>
            </a:r>
            <a:r>
              <a:rPr lang="zh-CN" altLang="zh-CN" sz="1700" b="1" dirty="0"/>
              <a:t>，</a:t>
            </a:r>
            <a:r>
              <a:rPr lang="zh-CN" altLang="zh-CN" sz="1700" b="1" dirty="0" smtClean="0"/>
              <a:t>服务</a:t>
            </a:r>
            <a:endParaRPr lang="en-US" altLang="zh-CN" sz="1700" b="1" dirty="0" smtClean="0"/>
          </a:p>
          <a:p>
            <a:r>
              <a:rPr lang="zh-CN" altLang="en-US" sz="1700" b="1" dirty="0"/>
              <a:t>校内外</a:t>
            </a:r>
            <a:r>
              <a:rPr lang="zh-CN" altLang="zh-CN" sz="1700" b="1" dirty="0" smtClean="0"/>
              <a:t>学生</a:t>
            </a:r>
            <a:endParaRPr lang="zh-CN" altLang="en-US" sz="1700" dirty="0"/>
          </a:p>
        </p:txBody>
      </p:sp>
    </p:spTree>
    <p:extLst>
      <p:ext uri="{BB962C8B-B14F-4D97-AF65-F5344CB8AC3E}">
        <p14:creationId xmlns:p14="http://schemas.microsoft.com/office/powerpoint/2010/main" val="367542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5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907704" y="2274689"/>
            <a:ext cx="1152525" cy="1158875"/>
          </a:xfrm>
          <a:custGeom>
            <a:avLst/>
            <a:gdLst>
              <a:gd name="T0" fmla="*/ 0 w 1153318"/>
              <a:gd name="T1" fmla="*/ 0 h 1389644"/>
              <a:gd name="T2" fmla="*/ 1153318 w 1153318"/>
              <a:gd name="T3" fmla="*/ 1389644 h 1389644"/>
            </a:gdLst>
            <a:ahLst/>
            <a:cxnLst/>
            <a:rect l="T0" t="T1" r="T2" b="T3"/>
            <a:pathLst>
              <a:path w="1153318" h="1389644">
                <a:moveTo>
                  <a:pt x="0" y="239717"/>
                </a:moveTo>
                <a:lnTo>
                  <a:pt x="2381" y="239717"/>
                </a:lnTo>
                <a:lnTo>
                  <a:pt x="2381" y="371475"/>
                </a:lnTo>
                <a:cubicBezTo>
                  <a:pt x="43156" y="371475"/>
                  <a:pt x="83931" y="371475"/>
                  <a:pt x="124801" y="371475"/>
                </a:cubicBezTo>
                <a:lnTo>
                  <a:pt x="124801" y="239717"/>
                </a:lnTo>
                <a:lnTo>
                  <a:pt x="278499" y="239717"/>
                </a:lnTo>
                <a:lnTo>
                  <a:pt x="256367" y="371475"/>
                </a:lnTo>
                <a:cubicBezTo>
                  <a:pt x="298475" y="371475"/>
                  <a:pt x="340679" y="371475"/>
                  <a:pt x="382788" y="371475"/>
                </a:cubicBezTo>
                <a:cubicBezTo>
                  <a:pt x="385265" y="349246"/>
                  <a:pt x="387742" y="327017"/>
                  <a:pt x="390219" y="304788"/>
                </a:cubicBezTo>
                <a:cubicBezTo>
                  <a:pt x="404795" y="304788"/>
                  <a:pt x="419371" y="304788"/>
                  <a:pt x="433947" y="304788"/>
                </a:cubicBezTo>
                <a:cubicBezTo>
                  <a:pt x="436138" y="327017"/>
                  <a:pt x="438329" y="349246"/>
                  <a:pt x="440520" y="371475"/>
                </a:cubicBezTo>
                <a:cubicBezTo>
                  <a:pt x="482153" y="371475"/>
                  <a:pt x="523880" y="371475"/>
                  <a:pt x="565512" y="371475"/>
                </a:cubicBezTo>
                <a:lnTo>
                  <a:pt x="540710" y="239717"/>
                </a:lnTo>
                <a:lnTo>
                  <a:pt x="585614" y="239717"/>
                </a:lnTo>
                <a:lnTo>
                  <a:pt x="585614" y="371475"/>
                </a:lnTo>
                <a:cubicBezTo>
                  <a:pt x="626389" y="371475"/>
                  <a:pt x="667164" y="371475"/>
                  <a:pt x="707939" y="371475"/>
                </a:cubicBezTo>
                <a:lnTo>
                  <a:pt x="707939" y="239717"/>
                </a:lnTo>
                <a:lnTo>
                  <a:pt x="744579" y="239717"/>
                </a:lnTo>
                <a:lnTo>
                  <a:pt x="745093" y="248065"/>
                </a:lnTo>
                <a:cubicBezTo>
                  <a:pt x="745093" y="289170"/>
                  <a:pt x="745093" y="330370"/>
                  <a:pt x="745093" y="371475"/>
                </a:cubicBezTo>
                <a:cubicBezTo>
                  <a:pt x="783010" y="371475"/>
                  <a:pt x="820832" y="371475"/>
                  <a:pt x="858748" y="371475"/>
                </a:cubicBezTo>
                <a:cubicBezTo>
                  <a:pt x="858748" y="338898"/>
                  <a:pt x="858748" y="306225"/>
                  <a:pt x="858748" y="273552"/>
                </a:cubicBezTo>
                <a:lnTo>
                  <a:pt x="858025" y="239717"/>
                </a:lnTo>
                <a:lnTo>
                  <a:pt x="958399" y="239717"/>
                </a:lnTo>
                <a:lnTo>
                  <a:pt x="958399" y="371475"/>
                </a:lnTo>
                <a:cubicBezTo>
                  <a:pt x="999174" y="371475"/>
                  <a:pt x="1039949" y="371475"/>
                  <a:pt x="1080724" y="371475"/>
                </a:cubicBezTo>
                <a:lnTo>
                  <a:pt x="1080724" y="239717"/>
                </a:lnTo>
                <a:lnTo>
                  <a:pt x="1149927" y="239717"/>
                </a:lnTo>
                <a:lnTo>
                  <a:pt x="1149927" y="1389644"/>
                </a:lnTo>
                <a:lnTo>
                  <a:pt x="0" y="1389644"/>
                </a:lnTo>
                <a:lnTo>
                  <a:pt x="0" y="239717"/>
                </a:lnTo>
                <a:close/>
                <a:moveTo>
                  <a:pt x="412130" y="82880"/>
                </a:moveTo>
                <a:cubicBezTo>
                  <a:pt x="399650" y="153975"/>
                  <a:pt x="391838" y="206003"/>
                  <a:pt x="388599" y="238867"/>
                </a:cubicBezTo>
                <a:cubicBezTo>
                  <a:pt x="402603" y="238867"/>
                  <a:pt x="416703" y="238867"/>
                  <a:pt x="430708" y="238867"/>
                </a:cubicBezTo>
                <a:cubicBezTo>
                  <a:pt x="424515" y="196804"/>
                  <a:pt x="418323" y="144777"/>
                  <a:pt x="412130" y="82880"/>
                </a:cubicBezTo>
                <a:close/>
                <a:moveTo>
                  <a:pt x="707939" y="63526"/>
                </a:moveTo>
                <a:cubicBezTo>
                  <a:pt x="707939" y="91120"/>
                  <a:pt x="707939" y="118619"/>
                  <a:pt x="707939" y="146214"/>
                </a:cubicBezTo>
                <a:cubicBezTo>
                  <a:pt x="721657" y="146214"/>
                  <a:pt x="731279" y="144681"/>
                  <a:pt x="736805" y="141711"/>
                </a:cubicBezTo>
                <a:cubicBezTo>
                  <a:pt x="742330" y="138740"/>
                  <a:pt x="745093" y="129063"/>
                  <a:pt x="745093" y="112679"/>
                </a:cubicBezTo>
                <a:cubicBezTo>
                  <a:pt x="745093" y="105876"/>
                  <a:pt x="745093" y="99073"/>
                  <a:pt x="745093" y="92270"/>
                </a:cubicBezTo>
                <a:cubicBezTo>
                  <a:pt x="745093" y="80485"/>
                  <a:pt x="742426" y="72724"/>
                  <a:pt x="737091" y="69083"/>
                </a:cubicBezTo>
                <a:cubicBezTo>
                  <a:pt x="731851" y="65442"/>
                  <a:pt x="722038" y="63526"/>
                  <a:pt x="707939" y="63526"/>
                </a:cubicBezTo>
                <a:close/>
                <a:moveTo>
                  <a:pt x="124801" y="63526"/>
                </a:moveTo>
                <a:cubicBezTo>
                  <a:pt x="124801" y="95049"/>
                  <a:pt x="124801" y="126572"/>
                  <a:pt x="124801" y="158095"/>
                </a:cubicBezTo>
                <a:cubicBezTo>
                  <a:pt x="128231" y="158287"/>
                  <a:pt x="131279" y="158382"/>
                  <a:pt x="133756" y="158382"/>
                </a:cubicBezTo>
                <a:cubicBezTo>
                  <a:pt x="144998" y="158382"/>
                  <a:pt x="152810" y="156179"/>
                  <a:pt x="157192" y="151771"/>
                </a:cubicBezTo>
                <a:cubicBezTo>
                  <a:pt x="161479" y="147460"/>
                  <a:pt x="163670" y="138357"/>
                  <a:pt x="163670" y="124560"/>
                </a:cubicBezTo>
                <a:cubicBezTo>
                  <a:pt x="163670" y="114403"/>
                  <a:pt x="163670" y="104247"/>
                  <a:pt x="163670" y="94091"/>
                </a:cubicBezTo>
                <a:cubicBezTo>
                  <a:pt x="163670" y="81347"/>
                  <a:pt x="161193" y="73107"/>
                  <a:pt x="156144" y="69274"/>
                </a:cubicBezTo>
                <a:cubicBezTo>
                  <a:pt x="151095" y="65442"/>
                  <a:pt x="140615" y="63526"/>
                  <a:pt x="124801" y="63526"/>
                </a:cubicBezTo>
                <a:close/>
                <a:moveTo>
                  <a:pt x="885995" y="0"/>
                </a:moveTo>
                <a:cubicBezTo>
                  <a:pt x="975166" y="0"/>
                  <a:pt x="1064242" y="0"/>
                  <a:pt x="1153318" y="0"/>
                </a:cubicBezTo>
                <a:cubicBezTo>
                  <a:pt x="1153318" y="24816"/>
                  <a:pt x="1153318" y="49537"/>
                  <a:pt x="1153318" y="74353"/>
                </a:cubicBezTo>
                <a:cubicBezTo>
                  <a:pt x="1129120" y="74353"/>
                  <a:pt x="1104922" y="74353"/>
                  <a:pt x="1080724" y="74353"/>
                </a:cubicBezTo>
                <a:lnTo>
                  <a:pt x="1080724" y="239717"/>
                </a:lnTo>
                <a:lnTo>
                  <a:pt x="958399" y="239717"/>
                </a:lnTo>
                <a:lnTo>
                  <a:pt x="958399" y="74353"/>
                </a:lnTo>
                <a:cubicBezTo>
                  <a:pt x="934296" y="74353"/>
                  <a:pt x="910098" y="74353"/>
                  <a:pt x="885995" y="74353"/>
                </a:cubicBezTo>
                <a:cubicBezTo>
                  <a:pt x="885995" y="49537"/>
                  <a:pt x="885995" y="24816"/>
                  <a:pt x="885995" y="0"/>
                </a:cubicBezTo>
                <a:close/>
                <a:moveTo>
                  <a:pt x="585614" y="0"/>
                </a:moveTo>
                <a:cubicBezTo>
                  <a:pt x="614480" y="0"/>
                  <a:pt x="643347" y="0"/>
                  <a:pt x="672213" y="0"/>
                </a:cubicBezTo>
                <a:cubicBezTo>
                  <a:pt x="729946" y="0"/>
                  <a:pt x="769006" y="1725"/>
                  <a:pt x="789393" y="5270"/>
                </a:cubicBezTo>
                <a:cubicBezTo>
                  <a:pt x="809876" y="8815"/>
                  <a:pt x="826548" y="17822"/>
                  <a:pt x="839409" y="32194"/>
                </a:cubicBezTo>
                <a:cubicBezTo>
                  <a:pt x="852270" y="46662"/>
                  <a:pt x="858748" y="69753"/>
                  <a:pt x="858748" y="101468"/>
                </a:cubicBezTo>
                <a:cubicBezTo>
                  <a:pt x="858748" y="130309"/>
                  <a:pt x="854176" y="149759"/>
                  <a:pt x="845125" y="159724"/>
                </a:cubicBezTo>
                <a:cubicBezTo>
                  <a:pt x="835979" y="169689"/>
                  <a:pt x="818069" y="175629"/>
                  <a:pt x="791298" y="177641"/>
                </a:cubicBezTo>
                <a:cubicBezTo>
                  <a:pt x="815497" y="182336"/>
                  <a:pt x="831787" y="188660"/>
                  <a:pt x="840171" y="196708"/>
                </a:cubicBezTo>
                <a:cubicBezTo>
                  <a:pt x="848459" y="204661"/>
                  <a:pt x="853604" y="211943"/>
                  <a:pt x="855700" y="218554"/>
                </a:cubicBezTo>
                <a:cubicBezTo>
                  <a:pt x="856700" y="221908"/>
                  <a:pt x="857462" y="228160"/>
                  <a:pt x="857974" y="237322"/>
                </a:cubicBezTo>
                <a:lnTo>
                  <a:pt x="858025" y="239717"/>
                </a:lnTo>
                <a:lnTo>
                  <a:pt x="744579" y="239717"/>
                </a:lnTo>
                <a:lnTo>
                  <a:pt x="743605" y="223896"/>
                </a:lnTo>
                <a:cubicBezTo>
                  <a:pt x="742616" y="217740"/>
                  <a:pt x="741140" y="213476"/>
                  <a:pt x="739187" y="211081"/>
                </a:cubicBezTo>
                <a:cubicBezTo>
                  <a:pt x="735185" y="206386"/>
                  <a:pt x="724801" y="203990"/>
                  <a:pt x="707939" y="203990"/>
                </a:cubicBezTo>
                <a:lnTo>
                  <a:pt x="707939" y="239717"/>
                </a:lnTo>
                <a:lnTo>
                  <a:pt x="585614" y="239717"/>
                </a:lnTo>
                <a:lnTo>
                  <a:pt x="585614" y="0"/>
                </a:lnTo>
                <a:close/>
                <a:moveTo>
                  <a:pt x="318767" y="0"/>
                </a:moveTo>
                <a:cubicBezTo>
                  <a:pt x="377643" y="0"/>
                  <a:pt x="436614" y="0"/>
                  <a:pt x="495585" y="0"/>
                </a:cubicBezTo>
                <a:lnTo>
                  <a:pt x="540710" y="239717"/>
                </a:lnTo>
                <a:lnTo>
                  <a:pt x="278499" y="239717"/>
                </a:lnTo>
                <a:lnTo>
                  <a:pt x="318767" y="0"/>
                </a:lnTo>
                <a:close/>
                <a:moveTo>
                  <a:pt x="2381" y="0"/>
                </a:moveTo>
                <a:cubicBezTo>
                  <a:pt x="43537" y="0"/>
                  <a:pt x="84598" y="0"/>
                  <a:pt x="125658" y="0"/>
                </a:cubicBezTo>
                <a:cubicBezTo>
                  <a:pt x="158907" y="0"/>
                  <a:pt x="184534" y="2108"/>
                  <a:pt x="202445" y="6228"/>
                </a:cubicBezTo>
                <a:cubicBezTo>
                  <a:pt x="220355" y="10348"/>
                  <a:pt x="233883" y="16289"/>
                  <a:pt x="242838" y="24050"/>
                </a:cubicBezTo>
                <a:cubicBezTo>
                  <a:pt x="251889" y="31907"/>
                  <a:pt x="257986" y="41296"/>
                  <a:pt x="261130" y="52411"/>
                </a:cubicBezTo>
                <a:cubicBezTo>
                  <a:pt x="264369" y="63526"/>
                  <a:pt x="265989" y="80676"/>
                  <a:pt x="265989" y="103959"/>
                </a:cubicBezTo>
                <a:cubicBezTo>
                  <a:pt x="265989" y="114691"/>
                  <a:pt x="265989" y="125518"/>
                  <a:pt x="265989" y="136345"/>
                </a:cubicBezTo>
                <a:cubicBezTo>
                  <a:pt x="265989" y="160011"/>
                  <a:pt x="262845" y="177354"/>
                  <a:pt x="256652" y="188181"/>
                </a:cubicBezTo>
                <a:cubicBezTo>
                  <a:pt x="250460" y="199008"/>
                  <a:pt x="239123" y="207344"/>
                  <a:pt x="222546" y="213189"/>
                </a:cubicBezTo>
                <a:cubicBezTo>
                  <a:pt x="205970" y="219033"/>
                  <a:pt x="184344" y="221908"/>
                  <a:pt x="157573" y="221908"/>
                </a:cubicBezTo>
                <a:cubicBezTo>
                  <a:pt x="146617" y="221908"/>
                  <a:pt x="135661" y="221908"/>
                  <a:pt x="124801" y="221908"/>
                </a:cubicBezTo>
                <a:lnTo>
                  <a:pt x="124801" y="239717"/>
                </a:lnTo>
                <a:lnTo>
                  <a:pt x="2381" y="239717"/>
                </a:lnTo>
                <a:lnTo>
                  <a:pt x="2381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tIns="396000" bIns="0" anchor="ctr"/>
          <a:lstStyle/>
          <a:p>
            <a:pPr algn="ctr" eaLnBrk="1" hangingPunct="1"/>
            <a:r>
              <a:rPr lang="en-US" altLang="zh-CN" sz="6600" dirty="0" smtClean="0">
                <a:solidFill>
                  <a:srgbClr val="FFFFFF"/>
                </a:solidFill>
                <a:latin typeface="Impact" pitchFamily="34" charset="0"/>
              </a:rPr>
              <a:t>06</a:t>
            </a:r>
            <a:endParaRPr lang="zh-CN" altLang="en-US" sz="6600" dirty="0">
              <a:solidFill>
                <a:srgbClr val="FFFFFF"/>
              </a:solidFill>
              <a:latin typeface="Impact" pitchFamily="34" charset="0"/>
            </a:endParaRPr>
          </a:p>
        </p:txBody>
      </p:sp>
      <p:sp>
        <p:nvSpPr>
          <p:cNvPr id="3" name="Text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463537" y="2436201"/>
            <a:ext cx="497522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7200" b="1" baseline="-25000" dirty="0" smtClean="0">
                <a:solidFill>
                  <a:srgbClr val="0B6DB6"/>
                </a:solidFill>
                <a:latin typeface="微软雅黑" pitchFamily="34" charset="-122"/>
                <a:ea typeface="微软雅黑" pitchFamily="34" charset="-122"/>
              </a:rPr>
              <a:t>不足改进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257"/>
            <a:ext cx="1928384" cy="1625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/>
          <p:cNvGrpSpPr/>
          <p:nvPr/>
        </p:nvGrpSpPr>
        <p:grpSpPr>
          <a:xfrm>
            <a:off x="7406394" y="4813330"/>
            <a:ext cx="1269739" cy="756084"/>
            <a:chOff x="7406394" y="4813330"/>
            <a:chExt cx="1269739" cy="756084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0049" y="4813330"/>
              <a:ext cx="756084" cy="756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KSO_Shape"/>
            <p:cNvSpPr/>
            <p:nvPr/>
          </p:nvSpPr>
          <p:spPr>
            <a:xfrm flipH="1">
              <a:off x="7406394" y="4945732"/>
              <a:ext cx="440836" cy="442236"/>
            </a:xfrm>
            <a:custGeom>
              <a:avLst/>
              <a:gdLst/>
              <a:ahLst/>
              <a:cxnLst/>
              <a:rect l="l" t="t" r="r" b="b"/>
              <a:pathLst>
                <a:path w="969654" h="903534">
                  <a:moveTo>
                    <a:pt x="813088" y="487443"/>
                  </a:moveTo>
                  <a:cubicBezTo>
                    <a:pt x="793206" y="487443"/>
                    <a:pt x="777088" y="503561"/>
                    <a:pt x="777088" y="523443"/>
                  </a:cubicBezTo>
                  <a:cubicBezTo>
                    <a:pt x="777088" y="543325"/>
                    <a:pt x="793206" y="559443"/>
                    <a:pt x="813088" y="559443"/>
                  </a:cubicBezTo>
                  <a:cubicBezTo>
                    <a:pt x="832970" y="559443"/>
                    <a:pt x="849088" y="543325"/>
                    <a:pt x="849088" y="523443"/>
                  </a:cubicBezTo>
                  <a:cubicBezTo>
                    <a:pt x="849088" y="503561"/>
                    <a:pt x="832970" y="487443"/>
                    <a:pt x="813088" y="487443"/>
                  </a:cubicBezTo>
                  <a:close/>
                  <a:moveTo>
                    <a:pt x="606961" y="487443"/>
                  </a:moveTo>
                  <a:cubicBezTo>
                    <a:pt x="587079" y="487443"/>
                    <a:pt x="570961" y="503561"/>
                    <a:pt x="570961" y="523443"/>
                  </a:cubicBezTo>
                  <a:cubicBezTo>
                    <a:pt x="570961" y="543325"/>
                    <a:pt x="587079" y="559443"/>
                    <a:pt x="606961" y="559443"/>
                  </a:cubicBezTo>
                  <a:cubicBezTo>
                    <a:pt x="626843" y="559443"/>
                    <a:pt x="642961" y="543325"/>
                    <a:pt x="642961" y="523443"/>
                  </a:cubicBezTo>
                  <a:cubicBezTo>
                    <a:pt x="642961" y="503561"/>
                    <a:pt x="626843" y="487443"/>
                    <a:pt x="606961" y="487443"/>
                  </a:cubicBezTo>
                  <a:close/>
                  <a:moveTo>
                    <a:pt x="691345" y="336511"/>
                  </a:moveTo>
                  <a:cubicBezTo>
                    <a:pt x="769490" y="335080"/>
                    <a:pt x="847112" y="364668"/>
                    <a:pt x="901758" y="422110"/>
                  </a:cubicBezTo>
                  <a:cubicBezTo>
                    <a:pt x="999759" y="525126"/>
                    <a:pt x="990612" y="681640"/>
                    <a:pt x="881173" y="774306"/>
                  </a:cubicBezTo>
                  <a:lnTo>
                    <a:pt x="905846" y="903534"/>
                  </a:lnTo>
                  <a:lnTo>
                    <a:pt x="792422" y="824563"/>
                  </a:lnTo>
                  <a:cubicBezTo>
                    <a:pt x="666952" y="867914"/>
                    <a:pt x="525982" y="820668"/>
                    <a:pt x="459770" y="713074"/>
                  </a:cubicBezTo>
                  <a:cubicBezTo>
                    <a:pt x="386891" y="594648"/>
                    <a:pt x="429055" y="444146"/>
                    <a:pt x="554971" y="373268"/>
                  </a:cubicBezTo>
                  <a:cubicBezTo>
                    <a:pt x="597384" y="349394"/>
                    <a:pt x="644458" y="337369"/>
                    <a:pt x="691345" y="336511"/>
                  </a:cubicBezTo>
                  <a:close/>
                  <a:moveTo>
                    <a:pt x="547874" y="187267"/>
                  </a:moveTo>
                  <a:cubicBezTo>
                    <a:pt x="518051" y="187267"/>
                    <a:pt x="493874" y="211444"/>
                    <a:pt x="493874" y="241267"/>
                  </a:cubicBezTo>
                  <a:cubicBezTo>
                    <a:pt x="493874" y="271090"/>
                    <a:pt x="518051" y="295267"/>
                    <a:pt x="547874" y="295267"/>
                  </a:cubicBezTo>
                  <a:cubicBezTo>
                    <a:pt x="577697" y="295267"/>
                    <a:pt x="601874" y="271090"/>
                    <a:pt x="601874" y="241267"/>
                  </a:cubicBezTo>
                  <a:cubicBezTo>
                    <a:pt x="601874" y="211444"/>
                    <a:pt x="577697" y="187267"/>
                    <a:pt x="547874" y="187267"/>
                  </a:cubicBezTo>
                  <a:close/>
                  <a:moveTo>
                    <a:pt x="294449" y="187267"/>
                  </a:moveTo>
                  <a:cubicBezTo>
                    <a:pt x="264626" y="187267"/>
                    <a:pt x="240449" y="211444"/>
                    <a:pt x="240449" y="241267"/>
                  </a:cubicBezTo>
                  <a:cubicBezTo>
                    <a:pt x="240449" y="271090"/>
                    <a:pt x="264626" y="295267"/>
                    <a:pt x="294449" y="295267"/>
                  </a:cubicBezTo>
                  <a:cubicBezTo>
                    <a:pt x="324272" y="295267"/>
                    <a:pt x="348449" y="271090"/>
                    <a:pt x="348449" y="241267"/>
                  </a:cubicBezTo>
                  <a:cubicBezTo>
                    <a:pt x="348449" y="211444"/>
                    <a:pt x="324272" y="187267"/>
                    <a:pt x="294449" y="187267"/>
                  </a:cubicBezTo>
                  <a:close/>
                  <a:moveTo>
                    <a:pt x="408549" y="168"/>
                  </a:moveTo>
                  <a:cubicBezTo>
                    <a:pt x="456533" y="-1113"/>
                    <a:pt x="505397" y="4870"/>
                    <a:pt x="553141" y="18800"/>
                  </a:cubicBezTo>
                  <a:cubicBezTo>
                    <a:pt x="730896" y="70663"/>
                    <a:pt x="843952" y="217556"/>
                    <a:pt x="840274" y="375462"/>
                  </a:cubicBezTo>
                  <a:cubicBezTo>
                    <a:pt x="754752" y="310337"/>
                    <a:pt x="632797" y="302687"/>
                    <a:pt x="535419" y="357502"/>
                  </a:cubicBezTo>
                  <a:cubicBezTo>
                    <a:pt x="409503" y="428380"/>
                    <a:pt x="367339" y="578882"/>
                    <a:pt x="440218" y="697308"/>
                  </a:cubicBezTo>
                  <a:cubicBezTo>
                    <a:pt x="450352" y="713775"/>
                    <a:pt x="462237" y="728829"/>
                    <a:pt x="478397" y="739559"/>
                  </a:cubicBezTo>
                  <a:cubicBezTo>
                    <a:pt x="442192" y="745523"/>
                    <a:pt x="404623" y="745773"/>
                    <a:pt x="366675" y="741395"/>
                  </a:cubicBezTo>
                  <a:lnTo>
                    <a:pt x="245711" y="837584"/>
                  </a:lnTo>
                  <a:lnTo>
                    <a:pt x="214226" y="696474"/>
                  </a:lnTo>
                  <a:cubicBezTo>
                    <a:pt x="11680" y="595442"/>
                    <a:pt x="-59861" y="368389"/>
                    <a:pt x="54436" y="189343"/>
                  </a:cubicBezTo>
                  <a:cubicBezTo>
                    <a:pt x="128564" y="73222"/>
                    <a:pt x="264598" y="4010"/>
                    <a:pt x="408549" y="168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None/>
                <a:defRPr/>
              </a:pPr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13149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矩形 7"/>
          <p:cNvSpPr>
            <a:spLocks noChangeArrowheads="1"/>
          </p:cNvSpPr>
          <p:nvPr/>
        </p:nvSpPr>
        <p:spPr bwMode="auto">
          <a:xfrm>
            <a:off x="767588" y="1561356"/>
            <a:ext cx="7692844" cy="250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ts val="2596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000" b="1" dirty="0" smtClean="0">
                <a:solidFill>
                  <a:srgbClr val="0B6DB6"/>
                </a:solidFill>
                <a:latin typeface="微软雅黑" pitchFamily="34" charset="-122"/>
                <a:ea typeface="微软雅黑" pitchFamily="34" charset="-122"/>
              </a:rPr>
              <a:t>存在</a:t>
            </a:r>
            <a:r>
              <a:rPr lang="zh-CN" altLang="zh-CN" sz="2000" b="1" dirty="0">
                <a:solidFill>
                  <a:srgbClr val="0B6DB6"/>
                </a:solidFill>
                <a:latin typeface="微软雅黑" pitchFamily="34" charset="-122"/>
                <a:ea typeface="微软雅黑" pitchFamily="34" charset="-122"/>
              </a:rPr>
              <a:t>不足：</a:t>
            </a:r>
          </a:p>
          <a:p>
            <a:pPr algn="just">
              <a:lnSpc>
                <a:spcPct val="150000"/>
              </a:lnSpc>
            </a:pPr>
            <a:r>
              <a:rPr lang="en-US" altLang="zh-CN" sz="1797" b="1" dirty="0" smtClean="0">
                <a:solidFill>
                  <a:srgbClr val="0B6DB6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zh-CN" sz="1797" b="1" dirty="0">
                <a:solidFill>
                  <a:srgbClr val="0B6DB6"/>
                </a:solidFill>
                <a:latin typeface="微软雅黑" pitchFamily="34" charset="-122"/>
                <a:ea typeface="微软雅黑" pitchFamily="34" charset="-122"/>
              </a:rPr>
              <a:t>．实验队伍要持续建设，特别是注重“双师型”高素质的专职实验教学</a:t>
            </a:r>
            <a:r>
              <a:rPr lang="zh-CN" altLang="zh-CN" sz="1797" b="1" dirty="0" smtClean="0">
                <a:solidFill>
                  <a:srgbClr val="0B6DB6"/>
                </a:solidFill>
                <a:latin typeface="微软雅黑" pitchFamily="34" charset="-122"/>
                <a:ea typeface="微软雅黑" pitchFamily="34" charset="-122"/>
              </a:rPr>
              <a:t>人</a:t>
            </a:r>
            <a:r>
              <a:rPr lang="en-US" altLang="zh-CN" sz="1797" b="1" dirty="0" smtClean="0">
                <a:solidFill>
                  <a:srgbClr val="0B6DB6"/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zh-CN" altLang="zh-CN" sz="1797" b="1" dirty="0" smtClean="0">
                <a:solidFill>
                  <a:srgbClr val="0B6DB6"/>
                </a:solidFill>
                <a:latin typeface="微软雅黑" pitchFamily="34" charset="-122"/>
                <a:ea typeface="微软雅黑" pitchFamily="34" charset="-122"/>
              </a:rPr>
              <a:t>员</a:t>
            </a:r>
            <a:r>
              <a:rPr lang="zh-CN" altLang="zh-CN" sz="1797" b="1" dirty="0">
                <a:solidFill>
                  <a:srgbClr val="0B6DB6"/>
                </a:solidFill>
                <a:latin typeface="微软雅黑" pitchFamily="34" charset="-122"/>
                <a:ea typeface="微软雅黑" pitchFamily="34" charset="-122"/>
              </a:rPr>
              <a:t>的扩充。</a:t>
            </a:r>
          </a:p>
          <a:p>
            <a:pPr algn="just">
              <a:lnSpc>
                <a:spcPct val="150000"/>
              </a:lnSpc>
            </a:pPr>
            <a:r>
              <a:rPr lang="en-US" altLang="zh-CN" sz="1797" b="1" dirty="0">
                <a:solidFill>
                  <a:srgbClr val="0B6DB6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zh-CN" sz="1797" b="1" dirty="0">
                <a:solidFill>
                  <a:srgbClr val="0B6DB6"/>
                </a:solidFill>
                <a:latin typeface="微软雅黑" pitchFamily="34" charset="-122"/>
                <a:ea typeface="微软雅黑" pitchFamily="34" charset="-122"/>
              </a:rPr>
              <a:t>．高水平的信息化平台的辐射面有待扩大。</a:t>
            </a:r>
          </a:p>
          <a:p>
            <a:pPr algn="just">
              <a:lnSpc>
                <a:spcPct val="150000"/>
              </a:lnSpc>
            </a:pPr>
            <a:r>
              <a:rPr lang="en-US" altLang="zh-CN" sz="1797" b="1" dirty="0" smtClean="0">
                <a:solidFill>
                  <a:srgbClr val="0B6DB6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zh-CN" sz="1797" b="1" dirty="0" smtClean="0">
                <a:solidFill>
                  <a:srgbClr val="0B6DB6"/>
                </a:solidFill>
                <a:latin typeface="微软雅黑" pitchFamily="34" charset="-122"/>
                <a:ea typeface="微软雅黑" pitchFamily="34" charset="-122"/>
              </a:rPr>
              <a:t>．</a:t>
            </a:r>
            <a:r>
              <a:rPr lang="zh-CN" altLang="zh-CN" sz="1797" b="1" dirty="0">
                <a:solidFill>
                  <a:srgbClr val="0B6DB6"/>
                </a:solidFill>
                <a:latin typeface="微软雅黑" pitchFamily="34" charset="-122"/>
                <a:ea typeface="微软雅黑" pitchFamily="34" charset="-122"/>
              </a:rPr>
              <a:t>随着</a:t>
            </a:r>
            <a:r>
              <a:rPr lang="en-US" altLang="zh-CN" sz="1797" b="1" dirty="0">
                <a:solidFill>
                  <a:srgbClr val="0B6DB6"/>
                </a:solidFill>
                <a:latin typeface="微软雅黑" pitchFamily="34" charset="-122"/>
                <a:ea typeface="微软雅黑" pitchFamily="34" charset="-122"/>
              </a:rPr>
              <a:t>VR</a:t>
            </a:r>
            <a:r>
              <a:rPr lang="zh-CN" altLang="zh-CN" sz="1797" b="1" dirty="0">
                <a:solidFill>
                  <a:srgbClr val="0B6DB6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1797" b="1" dirty="0">
                <a:solidFill>
                  <a:srgbClr val="0B6DB6"/>
                </a:solidFill>
                <a:latin typeface="微软雅黑" pitchFamily="34" charset="-122"/>
                <a:ea typeface="微软雅黑" pitchFamily="34" charset="-122"/>
              </a:rPr>
              <a:t>AR</a:t>
            </a:r>
            <a:r>
              <a:rPr lang="zh-CN" altLang="zh-CN" sz="1797" b="1" dirty="0">
                <a:solidFill>
                  <a:srgbClr val="0B6DB6"/>
                </a:solidFill>
                <a:latin typeface="微软雅黑" pitchFamily="34" charset="-122"/>
                <a:ea typeface="微软雅黑" pitchFamily="34" charset="-122"/>
              </a:rPr>
              <a:t>技术在实验教学中的应用，中心这方面的设施欠缺，虚拟仿真实验教学体验有待提升。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6597650" y="91579"/>
            <a:ext cx="25193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 eaLnBrk="1" hangingPunct="1"/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 足 改 进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7406394" y="4813330"/>
            <a:ext cx="1269739" cy="756084"/>
            <a:chOff x="7406394" y="4813330"/>
            <a:chExt cx="1269739" cy="756084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0049" y="4813330"/>
              <a:ext cx="756084" cy="756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KSO_Shape"/>
            <p:cNvSpPr/>
            <p:nvPr/>
          </p:nvSpPr>
          <p:spPr>
            <a:xfrm flipH="1">
              <a:off x="7406394" y="4945732"/>
              <a:ext cx="440836" cy="442236"/>
            </a:xfrm>
            <a:custGeom>
              <a:avLst/>
              <a:gdLst/>
              <a:ahLst/>
              <a:cxnLst/>
              <a:rect l="l" t="t" r="r" b="b"/>
              <a:pathLst>
                <a:path w="969654" h="903534">
                  <a:moveTo>
                    <a:pt x="813088" y="487443"/>
                  </a:moveTo>
                  <a:cubicBezTo>
                    <a:pt x="793206" y="487443"/>
                    <a:pt x="777088" y="503561"/>
                    <a:pt x="777088" y="523443"/>
                  </a:cubicBezTo>
                  <a:cubicBezTo>
                    <a:pt x="777088" y="543325"/>
                    <a:pt x="793206" y="559443"/>
                    <a:pt x="813088" y="559443"/>
                  </a:cubicBezTo>
                  <a:cubicBezTo>
                    <a:pt x="832970" y="559443"/>
                    <a:pt x="849088" y="543325"/>
                    <a:pt x="849088" y="523443"/>
                  </a:cubicBezTo>
                  <a:cubicBezTo>
                    <a:pt x="849088" y="503561"/>
                    <a:pt x="832970" y="487443"/>
                    <a:pt x="813088" y="487443"/>
                  </a:cubicBezTo>
                  <a:close/>
                  <a:moveTo>
                    <a:pt x="606961" y="487443"/>
                  </a:moveTo>
                  <a:cubicBezTo>
                    <a:pt x="587079" y="487443"/>
                    <a:pt x="570961" y="503561"/>
                    <a:pt x="570961" y="523443"/>
                  </a:cubicBezTo>
                  <a:cubicBezTo>
                    <a:pt x="570961" y="543325"/>
                    <a:pt x="587079" y="559443"/>
                    <a:pt x="606961" y="559443"/>
                  </a:cubicBezTo>
                  <a:cubicBezTo>
                    <a:pt x="626843" y="559443"/>
                    <a:pt x="642961" y="543325"/>
                    <a:pt x="642961" y="523443"/>
                  </a:cubicBezTo>
                  <a:cubicBezTo>
                    <a:pt x="642961" y="503561"/>
                    <a:pt x="626843" y="487443"/>
                    <a:pt x="606961" y="487443"/>
                  </a:cubicBezTo>
                  <a:close/>
                  <a:moveTo>
                    <a:pt x="691345" y="336511"/>
                  </a:moveTo>
                  <a:cubicBezTo>
                    <a:pt x="769490" y="335080"/>
                    <a:pt x="847112" y="364668"/>
                    <a:pt x="901758" y="422110"/>
                  </a:cubicBezTo>
                  <a:cubicBezTo>
                    <a:pt x="999759" y="525126"/>
                    <a:pt x="990612" y="681640"/>
                    <a:pt x="881173" y="774306"/>
                  </a:cubicBezTo>
                  <a:lnTo>
                    <a:pt x="905846" y="903534"/>
                  </a:lnTo>
                  <a:lnTo>
                    <a:pt x="792422" y="824563"/>
                  </a:lnTo>
                  <a:cubicBezTo>
                    <a:pt x="666952" y="867914"/>
                    <a:pt x="525982" y="820668"/>
                    <a:pt x="459770" y="713074"/>
                  </a:cubicBezTo>
                  <a:cubicBezTo>
                    <a:pt x="386891" y="594648"/>
                    <a:pt x="429055" y="444146"/>
                    <a:pt x="554971" y="373268"/>
                  </a:cubicBezTo>
                  <a:cubicBezTo>
                    <a:pt x="597384" y="349394"/>
                    <a:pt x="644458" y="337369"/>
                    <a:pt x="691345" y="336511"/>
                  </a:cubicBezTo>
                  <a:close/>
                  <a:moveTo>
                    <a:pt x="547874" y="187267"/>
                  </a:moveTo>
                  <a:cubicBezTo>
                    <a:pt x="518051" y="187267"/>
                    <a:pt x="493874" y="211444"/>
                    <a:pt x="493874" y="241267"/>
                  </a:cubicBezTo>
                  <a:cubicBezTo>
                    <a:pt x="493874" y="271090"/>
                    <a:pt x="518051" y="295267"/>
                    <a:pt x="547874" y="295267"/>
                  </a:cubicBezTo>
                  <a:cubicBezTo>
                    <a:pt x="577697" y="295267"/>
                    <a:pt x="601874" y="271090"/>
                    <a:pt x="601874" y="241267"/>
                  </a:cubicBezTo>
                  <a:cubicBezTo>
                    <a:pt x="601874" y="211444"/>
                    <a:pt x="577697" y="187267"/>
                    <a:pt x="547874" y="187267"/>
                  </a:cubicBezTo>
                  <a:close/>
                  <a:moveTo>
                    <a:pt x="294449" y="187267"/>
                  </a:moveTo>
                  <a:cubicBezTo>
                    <a:pt x="264626" y="187267"/>
                    <a:pt x="240449" y="211444"/>
                    <a:pt x="240449" y="241267"/>
                  </a:cubicBezTo>
                  <a:cubicBezTo>
                    <a:pt x="240449" y="271090"/>
                    <a:pt x="264626" y="295267"/>
                    <a:pt x="294449" y="295267"/>
                  </a:cubicBezTo>
                  <a:cubicBezTo>
                    <a:pt x="324272" y="295267"/>
                    <a:pt x="348449" y="271090"/>
                    <a:pt x="348449" y="241267"/>
                  </a:cubicBezTo>
                  <a:cubicBezTo>
                    <a:pt x="348449" y="211444"/>
                    <a:pt x="324272" y="187267"/>
                    <a:pt x="294449" y="187267"/>
                  </a:cubicBezTo>
                  <a:close/>
                  <a:moveTo>
                    <a:pt x="408549" y="168"/>
                  </a:moveTo>
                  <a:cubicBezTo>
                    <a:pt x="456533" y="-1113"/>
                    <a:pt x="505397" y="4870"/>
                    <a:pt x="553141" y="18800"/>
                  </a:cubicBezTo>
                  <a:cubicBezTo>
                    <a:pt x="730896" y="70663"/>
                    <a:pt x="843952" y="217556"/>
                    <a:pt x="840274" y="375462"/>
                  </a:cubicBezTo>
                  <a:cubicBezTo>
                    <a:pt x="754752" y="310337"/>
                    <a:pt x="632797" y="302687"/>
                    <a:pt x="535419" y="357502"/>
                  </a:cubicBezTo>
                  <a:cubicBezTo>
                    <a:pt x="409503" y="428380"/>
                    <a:pt x="367339" y="578882"/>
                    <a:pt x="440218" y="697308"/>
                  </a:cubicBezTo>
                  <a:cubicBezTo>
                    <a:pt x="450352" y="713775"/>
                    <a:pt x="462237" y="728829"/>
                    <a:pt x="478397" y="739559"/>
                  </a:cubicBezTo>
                  <a:cubicBezTo>
                    <a:pt x="442192" y="745523"/>
                    <a:pt x="404623" y="745773"/>
                    <a:pt x="366675" y="741395"/>
                  </a:cubicBezTo>
                  <a:lnTo>
                    <a:pt x="245711" y="837584"/>
                  </a:lnTo>
                  <a:lnTo>
                    <a:pt x="214226" y="696474"/>
                  </a:lnTo>
                  <a:cubicBezTo>
                    <a:pt x="11680" y="595442"/>
                    <a:pt x="-59861" y="368389"/>
                    <a:pt x="54436" y="189343"/>
                  </a:cubicBezTo>
                  <a:cubicBezTo>
                    <a:pt x="128564" y="73222"/>
                    <a:pt x="264598" y="4010"/>
                    <a:pt x="408549" y="168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None/>
                <a:defRPr/>
              </a:pPr>
              <a:endParaRPr lang="zh-CN" altLang="en-US"/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257"/>
            <a:ext cx="1928384" cy="1625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871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E:\1月\1.19-1.23\1.20朱宗喜—国泰安主题式智慧校园综合解决方案\新方案\方案4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717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1"/>
          <p:cNvSpPr txBox="1">
            <a:spLocks noChangeArrowheads="1"/>
          </p:cNvSpPr>
          <p:nvPr/>
        </p:nvSpPr>
        <p:spPr bwMode="auto">
          <a:xfrm>
            <a:off x="2954338" y="2229897"/>
            <a:ext cx="2863850" cy="76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4400" b="1" dirty="0" smtClean="0">
                <a:solidFill>
                  <a:srgbClr val="7F7F7F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THANKS!</a:t>
            </a:r>
            <a:endParaRPr lang="zh-CN" altLang="en-US" sz="4400" b="1" dirty="0">
              <a:solidFill>
                <a:srgbClr val="7F7F7F"/>
              </a:solidFill>
              <a:latin typeface="微软雅黑" pitchFamily="34" charset="-122"/>
              <a:ea typeface="微软雅黑" pitchFamily="34" charset="-122"/>
              <a:sym typeface="Calibri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257"/>
            <a:ext cx="1928384" cy="1625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156" y="4844717"/>
            <a:ext cx="756084" cy="756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KSO_Shape"/>
          <p:cNvSpPr/>
          <p:nvPr/>
        </p:nvSpPr>
        <p:spPr>
          <a:xfrm flipH="1">
            <a:off x="7424984" y="5001641"/>
            <a:ext cx="440836" cy="442236"/>
          </a:xfrm>
          <a:custGeom>
            <a:avLst/>
            <a:gdLst/>
            <a:ahLst/>
            <a:cxnLst/>
            <a:rect l="l" t="t" r="r" b="b"/>
            <a:pathLst>
              <a:path w="969654" h="903534">
                <a:moveTo>
                  <a:pt x="813088" y="487443"/>
                </a:moveTo>
                <a:cubicBezTo>
                  <a:pt x="793206" y="487443"/>
                  <a:pt x="777088" y="503561"/>
                  <a:pt x="777088" y="523443"/>
                </a:cubicBezTo>
                <a:cubicBezTo>
                  <a:pt x="777088" y="543325"/>
                  <a:pt x="793206" y="559443"/>
                  <a:pt x="813088" y="559443"/>
                </a:cubicBezTo>
                <a:cubicBezTo>
                  <a:pt x="832970" y="559443"/>
                  <a:pt x="849088" y="543325"/>
                  <a:pt x="849088" y="523443"/>
                </a:cubicBezTo>
                <a:cubicBezTo>
                  <a:pt x="849088" y="503561"/>
                  <a:pt x="832970" y="487443"/>
                  <a:pt x="813088" y="487443"/>
                </a:cubicBezTo>
                <a:close/>
                <a:moveTo>
                  <a:pt x="606961" y="487443"/>
                </a:moveTo>
                <a:cubicBezTo>
                  <a:pt x="587079" y="487443"/>
                  <a:pt x="570961" y="503561"/>
                  <a:pt x="570961" y="523443"/>
                </a:cubicBezTo>
                <a:cubicBezTo>
                  <a:pt x="570961" y="543325"/>
                  <a:pt x="587079" y="559443"/>
                  <a:pt x="606961" y="559443"/>
                </a:cubicBezTo>
                <a:cubicBezTo>
                  <a:pt x="626843" y="559443"/>
                  <a:pt x="642961" y="543325"/>
                  <a:pt x="642961" y="523443"/>
                </a:cubicBezTo>
                <a:cubicBezTo>
                  <a:pt x="642961" y="503561"/>
                  <a:pt x="626843" y="487443"/>
                  <a:pt x="606961" y="487443"/>
                </a:cubicBezTo>
                <a:close/>
                <a:moveTo>
                  <a:pt x="691345" y="336511"/>
                </a:moveTo>
                <a:cubicBezTo>
                  <a:pt x="769490" y="335080"/>
                  <a:pt x="847112" y="364668"/>
                  <a:pt x="901758" y="422110"/>
                </a:cubicBezTo>
                <a:cubicBezTo>
                  <a:pt x="999759" y="525126"/>
                  <a:pt x="990612" y="681640"/>
                  <a:pt x="881173" y="774306"/>
                </a:cubicBezTo>
                <a:lnTo>
                  <a:pt x="905846" y="903534"/>
                </a:lnTo>
                <a:lnTo>
                  <a:pt x="792422" y="824563"/>
                </a:lnTo>
                <a:cubicBezTo>
                  <a:pt x="666952" y="867914"/>
                  <a:pt x="525982" y="820668"/>
                  <a:pt x="459770" y="713074"/>
                </a:cubicBezTo>
                <a:cubicBezTo>
                  <a:pt x="386891" y="594648"/>
                  <a:pt x="429055" y="444146"/>
                  <a:pt x="554971" y="373268"/>
                </a:cubicBezTo>
                <a:cubicBezTo>
                  <a:pt x="597384" y="349394"/>
                  <a:pt x="644458" y="337369"/>
                  <a:pt x="691345" y="336511"/>
                </a:cubicBezTo>
                <a:close/>
                <a:moveTo>
                  <a:pt x="547874" y="187267"/>
                </a:moveTo>
                <a:cubicBezTo>
                  <a:pt x="518051" y="187267"/>
                  <a:pt x="493874" y="211444"/>
                  <a:pt x="493874" y="241267"/>
                </a:cubicBezTo>
                <a:cubicBezTo>
                  <a:pt x="493874" y="271090"/>
                  <a:pt x="518051" y="295267"/>
                  <a:pt x="547874" y="295267"/>
                </a:cubicBezTo>
                <a:cubicBezTo>
                  <a:pt x="577697" y="295267"/>
                  <a:pt x="601874" y="271090"/>
                  <a:pt x="601874" y="241267"/>
                </a:cubicBezTo>
                <a:cubicBezTo>
                  <a:pt x="601874" y="211444"/>
                  <a:pt x="577697" y="187267"/>
                  <a:pt x="547874" y="187267"/>
                </a:cubicBezTo>
                <a:close/>
                <a:moveTo>
                  <a:pt x="294449" y="187267"/>
                </a:moveTo>
                <a:cubicBezTo>
                  <a:pt x="264626" y="187267"/>
                  <a:pt x="240449" y="211444"/>
                  <a:pt x="240449" y="241267"/>
                </a:cubicBezTo>
                <a:cubicBezTo>
                  <a:pt x="240449" y="271090"/>
                  <a:pt x="264626" y="295267"/>
                  <a:pt x="294449" y="295267"/>
                </a:cubicBezTo>
                <a:cubicBezTo>
                  <a:pt x="324272" y="295267"/>
                  <a:pt x="348449" y="271090"/>
                  <a:pt x="348449" y="241267"/>
                </a:cubicBezTo>
                <a:cubicBezTo>
                  <a:pt x="348449" y="211444"/>
                  <a:pt x="324272" y="187267"/>
                  <a:pt x="294449" y="187267"/>
                </a:cubicBezTo>
                <a:close/>
                <a:moveTo>
                  <a:pt x="408549" y="168"/>
                </a:moveTo>
                <a:cubicBezTo>
                  <a:pt x="456533" y="-1113"/>
                  <a:pt x="505397" y="4870"/>
                  <a:pt x="553141" y="18800"/>
                </a:cubicBezTo>
                <a:cubicBezTo>
                  <a:pt x="730896" y="70663"/>
                  <a:pt x="843952" y="217556"/>
                  <a:pt x="840274" y="375462"/>
                </a:cubicBezTo>
                <a:cubicBezTo>
                  <a:pt x="754752" y="310337"/>
                  <a:pt x="632797" y="302687"/>
                  <a:pt x="535419" y="357502"/>
                </a:cubicBezTo>
                <a:cubicBezTo>
                  <a:pt x="409503" y="428380"/>
                  <a:pt x="367339" y="578882"/>
                  <a:pt x="440218" y="697308"/>
                </a:cubicBezTo>
                <a:cubicBezTo>
                  <a:pt x="450352" y="713775"/>
                  <a:pt x="462237" y="728829"/>
                  <a:pt x="478397" y="739559"/>
                </a:cubicBezTo>
                <a:cubicBezTo>
                  <a:pt x="442192" y="745523"/>
                  <a:pt x="404623" y="745773"/>
                  <a:pt x="366675" y="741395"/>
                </a:cubicBezTo>
                <a:lnTo>
                  <a:pt x="245711" y="837584"/>
                </a:lnTo>
                <a:lnTo>
                  <a:pt x="214226" y="696474"/>
                </a:lnTo>
                <a:cubicBezTo>
                  <a:pt x="11680" y="595442"/>
                  <a:pt x="-59861" y="368389"/>
                  <a:pt x="54436" y="189343"/>
                </a:cubicBezTo>
                <a:cubicBezTo>
                  <a:pt x="128564" y="73222"/>
                  <a:pt x="264598" y="4010"/>
                  <a:pt x="408549" y="168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036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CN" altLang="zh-CN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  <p:cxnSp>
        <p:nvCxnSpPr>
          <p:cNvPr id="4" name="直接连接符 7"/>
          <p:cNvCxnSpPr>
            <a:cxnSpLocks noChangeShapeType="1"/>
          </p:cNvCxnSpPr>
          <p:nvPr>
            <p:custDataLst>
              <p:tags r:id="rId1"/>
            </p:custDataLst>
          </p:nvPr>
        </p:nvCxnSpPr>
        <p:spPr bwMode="auto">
          <a:xfrm>
            <a:off x="1439864" y="1957917"/>
            <a:ext cx="6264275" cy="1323"/>
          </a:xfrm>
          <a:prstGeom prst="line">
            <a:avLst/>
          </a:prstGeom>
          <a:noFill/>
          <a:ln w="9525" algn="ctr">
            <a:solidFill>
              <a:srgbClr val="D9D9D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直接连接符 8"/>
          <p:cNvCxnSpPr>
            <a:cxnSpLocks noChangeShapeType="1"/>
          </p:cNvCxnSpPr>
          <p:nvPr>
            <p:custDataLst>
              <p:tags r:id="rId2"/>
            </p:custDataLst>
          </p:nvPr>
        </p:nvCxnSpPr>
        <p:spPr bwMode="auto">
          <a:xfrm>
            <a:off x="1439864" y="3502926"/>
            <a:ext cx="6264275" cy="2646"/>
          </a:xfrm>
          <a:prstGeom prst="line">
            <a:avLst/>
          </a:prstGeom>
          <a:noFill/>
          <a:ln w="9525" algn="ctr">
            <a:solidFill>
              <a:srgbClr val="D9D9D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任意多边形 15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907704" y="2274689"/>
            <a:ext cx="1152525" cy="1158875"/>
          </a:xfrm>
          <a:custGeom>
            <a:avLst/>
            <a:gdLst>
              <a:gd name="T0" fmla="*/ 0 w 1153318"/>
              <a:gd name="T1" fmla="*/ 0 h 1389644"/>
              <a:gd name="T2" fmla="*/ 1153318 w 1153318"/>
              <a:gd name="T3" fmla="*/ 1389644 h 1389644"/>
            </a:gdLst>
            <a:ahLst/>
            <a:cxnLst/>
            <a:rect l="T0" t="T1" r="T2" b="T3"/>
            <a:pathLst>
              <a:path w="1153318" h="1389644">
                <a:moveTo>
                  <a:pt x="0" y="239717"/>
                </a:moveTo>
                <a:lnTo>
                  <a:pt x="2381" y="239717"/>
                </a:lnTo>
                <a:lnTo>
                  <a:pt x="2381" y="371475"/>
                </a:lnTo>
                <a:cubicBezTo>
                  <a:pt x="43156" y="371475"/>
                  <a:pt x="83931" y="371475"/>
                  <a:pt x="124801" y="371475"/>
                </a:cubicBezTo>
                <a:lnTo>
                  <a:pt x="124801" y="239717"/>
                </a:lnTo>
                <a:lnTo>
                  <a:pt x="278499" y="239717"/>
                </a:lnTo>
                <a:lnTo>
                  <a:pt x="256367" y="371475"/>
                </a:lnTo>
                <a:cubicBezTo>
                  <a:pt x="298475" y="371475"/>
                  <a:pt x="340679" y="371475"/>
                  <a:pt x="382788" y="371475"/>
                </a:cubicBezTo>
                <a:cubicBezTo>
                  <a:pt x="385265" y="349246"/>
                  <a:pt x="387742" y="327017"/>
                  <a:pt x="390219" y="304788"/>
                </a:cubicBezTo>
                <a:cubicBezTo>
                  <a:pt x="404795" y="304788"/>
                  <a:pt x="419371" y="304788"/>
                  <a:pt x="433947" y="304788"/>
                </a:cubicBezTo>
                <a:cubicBezTo>
                  <a:pt x="436138" y="327017"/>
                  <a:pt x="438329" y="349246"/>
                  <a:pt x="440520" y="371475"/>
                </a:cubicBezTo>
                <a:cubicBezTo>
                  <a:pt x="482153" y="371475"/>
                  <a:pt x="523880" y="371475"/>
                  <a:pt x="565512" y="371475"/>
                </a:cubicBezTo>
                <a:lnTo>
                  <a:pt x="540710" y="239717"/>
                </a:lnTo>
                <a:lnTo>
                  <a:pt x="585614" y="239717"/>
                </a:lnTo>
                <a:lnTo>
                  <a:pt x="585614" y="371475"/>
                </a:lnTo>
                <a:cubicBezTo>
                  <a:pt x="626389" y="371475"/>
                  <a:pt x="667164" y="371475"/>
                  <a:pt x="707939" y="371475"/>
                </a:cubicBezTo>
                <a:lnTo>
                  <a:pt x="707939" y="239717"/>
                </a:lnTo>
                <a:lnTo>
                  <a:pt x="744579" y="239717"/>
                </a:lnTo>
                <a:lnTo>
                  <a:pt x="745093" y="248065"/>
                </a:lnTo>
                <a:cubicBezTo>
                  <a:pt x="745093" y="289170"/>
                  <a:pt x="745093" y="330370"/>
                  <a:pt x="745093" y="371475"/>
                </a:cubicBezTo>
                <a:cubicBezTo>
                  <a:pt x="783010" y="371475"/>
                  <a:pt x="820832" y="371475"/>
                  <a:pt x="858748" y="371475"/>
                </a:cubicBezTo>
                <a:cubicBezTo>
                  <a:pt x="858748" y="338898"/>
                  <a:pt x="858748" y="306225"/>
                  <a:pt x="858748" y="273552"/>
                </a:cubicBezTo>
                <a:lnTo>
                  <a:pt x="858025" y="239717"/>
                </a:lnTo>
                <a:lnTo>
                  <a:pt x="958399" y="239717"/>
                </a:lnTo>
                <a:lnTo>
                  <a:pt x="958399" y="371475"/>
                </a:lnTo>
                <a:cubicBezTo>
                  <a:pt x="999174" y="371475"/>
                  <a:pt x="1039949" y="371475"/>
                  <a:pt x="1080724" y="371475"/>
                </a:cubicBezTo>
                <a:lnTo>
                  <a:pt x="1080724" y="239717"/>
                </a:lnTo>
                <a:lnTo>
                  <a:pt x="1149927" y="239717"/>
                </a:lnTo>
                <a:lnTo>
                  <a:pt x="1149927" y="1389644"/>
                </a:lnTo>
                <a:lnTo>
                  <a:pt x="0" y="1389644"/>
                </a:lnTo>
                <a:lnTo>
                  <a:pt x="0" y="239717"/>
                </a:lnTo>
                <a:close/>
                <a:moveTo>
                  <a:pt x="412130" y="82880"/>
                </a:moveTo>
                <a:cubicBezTo>
                  <a:pt x="399650" y="153975"/>
                  <a:pt x="391838" y="206003"/>
                  <a:pt x="388599" y="238867"/>
                </a:cubicBezTo>
                <a:cubicBezTo>
                  <a:pt x="402603" y="238867"/>
                  <a:pt x="416703" y="238867"/>
                  <a:pt x="430708" y="238867"/>
                </a:cubicBezTo>
                <a:cubicBezTo>
                  <a:pt x="424515" y="196804"/>
                  <a:pt x="418323" y="144777"/>
                  <a:pt x="412130" y="82880"/>
                </a:cubicBezTo>
                <a:close/>
                <a:moveTo>
                  <a:pt x="707939" y="63526"/>
                </a:moveTo>
                <a:cubicBezTo>
                  <a:pt x="707939" y="91120"/>
                  <a:pt x="707939" y="118619"/>
                  <a:pt x="707939" y="146214"/>
                </a:cubicBezTo>
                <a:cubicBezTo>
                  <a:pt x="721657" y="146214"/>
                  <a:pt x="731279" y="144681"/>
                  <a:pt x="736805" y="141711"/>
                </a:cubicBezTo>
                <a:cubicBezTo>
                  <a:pt x="742330" y="138740"/>
                  <a:pt x="745093" y="129063"/>
                  <a:pt x="745093" y="112679"/>
                </a:cubicBezTo>
                <a:cubicBezTo>
                  <a:pt x="745093" y="105876"/>
                  <a:pt x="745093" y="99073"/>
                  <a:pt x="745093" y="92270"/>
                </a:cubicBezTo>
                <a:cubicBezTo>
                  <a:pt x="745093" y="80485"/>
                  <a:pt x="742426" y="72724"/>
                  <a:pt x="737091" y="69083"/>
                </a:cubicBezTo>
                <a:cubicBezTo>
                  <a:pt x="731851" y="65442"/>
                  <a:pt x="722038" y="63526"/>
                  <a:pt x="707939" y="63526"/>
                </a:cubicBezTo>
                <a:close/>
                <a:moveTo>
                  <a:pt x="124801" y="63526"/>
                </a:moveTo>
                <a:cubicBezTo>
                  <a:pt x="124801" y="95049"/>
                  <a:pt x="124801" y="126572"/>
                  <a:pt x="124801" y="158095"/>
                </a:cubicBezTo>
                <a:cubicBezTo>
                  <a:pt x="128231" y="158287"/>
                  <a:pt x="131279" y="158382"/>
                  <a:pt x="133756" y="158382"/>
                </a:cubicBezTo>
                <a:cubicBezTo>
                  <a:pt x="144998" y="158382"/>
                  <a:pt x="152810" y="156179"/>
                  <a:pt x="157192" y="151771"/>
                </a:cubicBezTo>
                <a:cubicBezTo>
                  <a:pt x="161479" y="147460"/>
                  <a:pt x="163670" y="138357"/>
                  <a:pt x="163670" y="124560"/>
                </a:cubicBezTo>
                <a:cubicBezTo>
                  <a:pt x="163670" y="114403"/>
                  <a:pt x="163670" y="104247"/>
                  <a:pt x="163670" y="94091"/>
                </a:cubicBezTo>
                <a:cubicBezTo>
                  <a:pt x="163670" y="81347"/>
                  <a:pt x="161193" y="73107"/>
                  <a:pt x="156144" y="69274"/>
                </a:cubicBezTo>
                <a:cubicBezTo>
                  <a:pt x="151095" y="65442"/>
                  <a:pt x="140615" y="63526"/>
                  <a:pt x="124801" y="63526"/>
                </a:cubicBezTo>
                <a:close/>
                <a:moveTo>
                  <a:pt x="885995" y="0"/>
                </a:moveTo>
                <a:cubicBezTo>
                  <a:pt x="975166" y="0"/>
                  <a:pt x="1064242" y="0"/>
                  <a:pt x="1153318" y="0"/>
                </a:cubicBezTo>
                <a:cubicBezTo>
                  <a:pt x="1153318" y="24816"/>
                  <a:pt x="1153318" y="49537"/>
                  <a:pt x="1153318" y="74353"/>
                </a:cubicBezTo>
                <a:cubicBezTo>
                  <a:pt x="1129120" y="74353"/>
                  <a:pt x="1104922" y="74353"/>
                  <a:pt x="1080724" y="74353"/>
                </a:cubicBezTo>
                <a:lnTo>
                  <a:pt x="1080724" y="239717"/>
                </a:lnTo>
                <a:lnTo>
                  <a:pt x="958399" y="239717"/>
                </a:lnTo>
                <a:lnTo>
                  <a:pt x="958399" y="74353"/>
                </a:lnTo>
                <a:cubicBezTo>
                  <a:pt x="934296" y="74353"/>
                  <a:pt x="910098" y="74353"/>
                  <a:pt x="885995" y="74353"/>
                </a:cubicBezTo>
                <a:cubicBezTo>
                  <a:pt x="885995" y="49537"/>
                  <a:pt x="885995" y="24816"/>
                  <a:pt x="885995" y="0"/>
                </a:cubicBezTo>
                <a:close/>
                <a:moveTo>
                  <a:pt x="585614" y="0"/>
                </a:moveTo>
                <a:cubicBezTo>
                  <a:pt x="614480" y="0"/>
                  <a:pt x="643347" y="0"/>
                  <a:pt x="672213" y="0"/>
                </a:cubicBezTo>
                <a:cubicBezTo>
                  <a:pt x="729946" y="0"/>
                  <a:pt x="769006" y="1725"/>
                  <a:pt x="789393" y="5270"/>
                </a:cubicBezTo>
                <a:cubicBezTo>
                  <a:pt x="809876" y="8815"/>
                  <a:pt x="826548" y="17822"/>
                  <a:pt x="839409" y="32194"/>
                </a:cubicBezTo>
                <a:cubicBezTo>
                  <a:pt x="852270" y="46662"/>
                  <a:pt x="858748" y="69753"/>
                  <a:pt x="858748" y="101468"/>
                </a:cubicBezTo>
                <a:cubicBezTo>
                  <a:pt x="858748" y="130309"/>
                  <a:pt x="854176" y="149759"/>
                  <a:pt x="845125" y="159724"/>
                </a:cubicBezTo>
                <a:cubicBezTo>
                  <a:pt x="835979" y="169689"/>
                  <a:pt x="818069" y="175629"/>
                  <a:pt x="791298" y="177641"/>
                </a:cubicBezTo>
                <a:cubicBezTo>
                  <a:pt x="815497" y="182336"/>
                  <a:pt x="831787" y="188660"/>
                  <a:pt x="840171" y="196708"/>
                </a:cubicBezTo>
                <a:cubicBezTo>
                  <a:pt x="848459" y="204661"/>
                  <a:pt x="853604" y="211943"/>
                  <a:pt x="855700" y="218554"/>
                </a:cubicBezTo>
                <a:cubicBezTo>
                  <a:pt x="856700" y="221908"/>
                  <a:pt x="857462" y="228160"/>
                  <a:pt x="857974" y="237322"/>
                </a:cubicBezTo>
                <a:lnTo>
                  <a:pt x="858025" y="239717"/>
                </a:lnTo>
                <a:lnTo>
                  <a:pt x="744579" y="239717"/>
                </a:lnTo>
                <a:lnTo>
                  <a:pt x="743605" y="223896"/>
                </a:lnTo>
                <a:cubicBezTo>
                  <a:pt x="742616" y="217740"/>
                  <a:pt x="741140" y="213476"/>
                  <a:pt x="739187" y="211081"/>
                </a:cubicBezTo>
                <a:cubicBezTo>
                  <a:pt x="735185" y="206386"/>
                  <a:pt x="724801" y="203990"/>
                  <a:pt x="707939" y="203990"/>
                </a:cubicBezTo>
                <a:lnTo>
                  <a:pt x="707939" y="239717"/>
                </a:lnTo>
                <a:lnTo>
                  <a:pt x="585614" y="239717"/>
                </a:lnTo>
                <a:lnTo>
                  <a:pt x="585614" y="0"/>
                </a:lnTo>
                <a:close/>
                <a:moveTo>
                  <a:pt x="318767" y="0"/>
                </a:moveTo>
                <a:cubicBezTo>
                  <a:pt x="377643" y="0"/>
                  <a:pt x="436614" y="0"/>
                  <a:pt x="495585" y="0"/>
                </a:cubicBezTo>
                <a:lnTo>
                  <a:pt x="540710" y="239717"/>
                </a:lnTo>
                <a:lnTo>
                  <a:pt x="278499" y="239717"/>
                </a:lnTo>
                <a:lnTo>
                  <a:pt x="318767" y="0"/>
                </a:lnTo>
                <a:close/>
                <a:moveTo>
                  <a:pt x="2381" y="0"/>
                </a:moveTo>
                <a:cubicBezTo>
                  <a:pt x="43537" y="0"/>
                  <a:pt x="84598" y="0"/>
                  <a:pt x="125658" y="0"/>
                </a:cubicBezTo>
                <a:cubicBezTo>
                  <a:pt x="158907" y="0"/>
                  <a:pt x="184534" y="2108"/>
                  <a:pt x="202445" y="6228"/>
                </a:cubicBezTo>
                <a:cubicBezTo>
                  <a:pt x="220355" y="10348"/>
                  <a:pt x="233883" y="16289"/>
                  <a:pt x="242838" y="24050"/>
                </a:cubicBezTo>
                <a:cubicBezTo>
                  <a:pt x="251889" y="31907"/>
                  <a:pt x="257986" y="41296"/>
                  <a:pt x="261130" y="52411"/>
                </a:cubicBezTo>
                <a:cubicBezTo>
                  <a:pt x="264369" y="63526"/>
                  <a:pt x="265989" y="80676"/>
                  <a:pt x="265989" y="103959"/>
                </a:cubicBezTo>
                <a:cubicBezTo>
                  <a:pt x="265989" y="114691"/>
                  <a:pt x="265989" y="125518"/>
                  <a:pt x="265989" y="136345"/>
                </a:cubicBezTo>
                <a:cubicBezTo>
                  <a:pt x="265989" y="160011"/>
                  <a:pt x="262845" y="177354"/>
                  <a:pt x="256652" y="188181"/>
                </a:cubicBezTo>
                <a:cubicBezTo>
                  <a:pt x="250460" y="199008"/>
                  <a:pt x="239123" y="207344"/>
                  <a:pt x="222546" y="213189"/>
                </a:cubicBezTo>
                <a:cubicBezTo>
                  <a:pt x="205970" y="219033"/>
                  <a:pt x="184344" y="221908"/>
                  <a:pt x="157573" y="221908"/>
                </a:cubicBezTo>
                <a:cubicBezTo>
                  <a:pt x="146617" y="221908"/>
                  <a:pt x="135661" y="221908"/>
                  <a:pt x="124801" y="221908"/>
                </a:cubicBezTo>
                <a:lnTo>
                  <a:pt x="124801" y="239717"/>
                </a:lnTo>
                <a:lnTo>
                  <a:pt x="2381" y="239717"/>
                </a:lnTo>
                <a:lnTo>
                  <a:pt x="2381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tIns="396000" bIns="0" anchor="ctr"/>
          <a:lstStyle/>
          <a:p>
            <a:pPr algn="ctr" eaLnBrk="1" hangingPunct="1"/>
            <a:r>
              <a:rPr lang="en-US" altLang="zh-CN" sz="6600" dirty="0">
                <a:solidFill>
                  <a:srgbClr val="FFFFFF"/>
                </a:solidFill>
                <a:latin typeface="Impact" pitchFamily="34" charset="0"/>
              </a:rPr>
              <a:t>01</a:t>
            </a:r>
            <a:endParaRPr lang="zh-CN" altLang="en-US" sz="6600" dirty="0">
              <a:solidFill>
                <a:srgbClr val="FFFFFF"/>
              </a:solidFill>
              <a:latin typeface="Impact" pitchFamily="34" charset="0"/>
            </a:endParaRPr>
          </a:p>
        </p:txBody>
      </p:sp>
      <p:sp>
        <p:nvSpPr>
          <p:cNvPr id="9" name="Text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463537" y="2436201"/>
            <a:ext cx="497522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7200" b="1" baseline="-25000" dirty="0" smtClean="0">
                <a:solidFill>
                  <a:srgbClr val="0B6DB6"/>
                </a:solidFill>
                <a:latin typeface="+mn-lt"/>
                <a:ea typeface="+mn-ea"/>
              </a:rPr>
              <a:t>中心环境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7406394" y="4813330"/>
            <a:ext cx="1269739" cy="756084"/>
            <a:chOff x="7406394" y="4813330"/>
            <a:chExt cx="1269739" cy="756084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0049" y="4813330"/>
              <a:ext cx="756084" cy="756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KSO_Shape"/>
            <p:cNvSpPr/>
            <p:nvPr/>
          </p:nvSpPr>
          <p:spPr>
            <a:xfrm flipH="1">
              <a:off x="7406394" y="4945732"/>
              <a:ext cx="440836" cy="442236"/>
            </a:xfrm>
            <a:custGeom>
              <a:avLst/>
              <a:gdLst/>
              <a:ahLst/>
              <a:cxnLst/>
              <a:rect l="l" t="t" r="r" b="b"/>
              <a:pathLst>
                <a:path w="969654" h="903534">
                  <a:moveTo>
                    <a:pt x="813088" y="487443"/>
                  </a:moveTo>
                  <a:cubicBezTo>
                    <a:pt x="793206" y="487443"/>
                    <a:pt x="777088" y="503561"/>
                    <a:pt x="777088" y="523443"/>
                  </a:cubicBezTo>
                  <a:cubicBezTo>
                    <a:pt x="777088" y="543325"/>
                    <a:pt x="793206" y="559443"/>
                    <a:pt x="813088" y="559443"/>
                  </a:cubicBezTo>
                  <a:cubicBezTo>
                    <a:pt x="832970" y="559443"/>
                    <a:pt x="849088" y="543325"/>
                    <a:pt x="849088" y="523443"/>
                  </a:cubicBezTo>
                  <a:cubicBezTo>
                    <a:pt x="849088" y="503561"/>
                    <a:pt x="832970" y="487443"/>
                    <a:pt x="813088" y="487443"/>
                  </a:cubicBezTo>
                  <a:close/>
                  <a:moveTo>
                    <a:pt x="606961" y="487443"/>
                  </a:moveTo>
                  <a:cubicBezTo>
                    <a:pt x="587079" y="487443"/>
                    <a:pt x="570961" y="503561"/>
                    <a:pt x="570961" y="523443"/>
                  </a:cubicBezTo>
                  <a:cubicBezTo>
                    <a:pt x="570961" y="543325"/>
                    <a:pt x="587079" y="559443"/>
                    <a:pt x="606961" y="559443"/>
                  </a:cubicBezTo>
                  <a:cubicBezTo>
                    <a:pt x="626843" y="559443"/>
                    <a:pt x="642961" y="543325"/>
                    <a:pt x="642961" y="523443"/>
                  </a:cubicBezTo>
                  <a:cubicBezTo>
                    <a:pt x="642961" y="503561"/>
                    <a:pt x="626843" y="487443"/>
                    <a:pt x="606961" y="487443"/>
                  </a:cubicBezTo>
                  <a:close/>
                  <a:moveTo>
                    <a:pt x="691345" y="336511"/>
                  </a:moveTo>
                  <a:cubicBezTo>
                    <a:pt x="769490" y="335080"/>
                    <a:pt x="847112" y="364668"/>
                    <a:pt x="901758" y="422110"/>
                  </a:cubicBezTo>
                  <a:cubicBezTo>
                    <a:pt x="999759" y="525126"/>
                    <a:pt x="990612" y="681640"/>
                    <a:pt x="881173" y="774306"/>
                  </a:cubicBezTo>
                  <a:lnTo>
                    <a:pt x="905846" y="903534"/>
                  </a:lnTo>
                  <a:lnTo>
                    <a:pt x="792422" y="824563"/>
                  </a:lnTo>
                  <a:cubicBezTo>
                    <a:pt x="666952" y="867914"/>
                    <a:pt x="525982" y="820668"/>
                    <a:pt x="459770" y="713074"/>
                  </a:cubicBezTo>
                  <a:cubicBezTo>
                    <a:pt x="386891" y="594648"/>
                    <a:pt x="429055" y="444146"/>
                    <a:pt x="554971" y="373268"/>
                  </a:cubicBezTo>
                  <a:cubicBezTo>
                    <a:pt x="597384" y="349394"/>
                    <a:pt x="644458" y="337369"/>
                    <a:pt x="691345" y="336511"/>
                  </a:cubicBezTo>
                  <a:close/>
                  <a:moveTo>
                    <a:pt x="547874" y="187267"/>
                  </a:moveTo>
                  <a:cubicBezTo>
                    <a:pt x="518051" y="187267"/>
                    <a:pt x="493874" y="211444"/>
                    <a:pt x="493874" y="241267"/>
                  </a:cubicBezTo>
                  <a:cubicBezTo>
                    <a:pt x="493874" y="271090"/>
                    <a:pt x="518051" y="295267"/>
                    <a:pt x="547874" y="295267"/>
                  </a:cubicBezTo>
                  <a:cubicBezTo>
                    <a:pt x="577697" y="295267"/>
                    <a:pt x="601874" y="271090"/>
                    <a:pt x="601874" y="241267"/>
                  </a:cubicBezTo>
                  <a:cubicBezTo>
                    <a:pt x="601874" y="211444"/>
                    <a:pt x="577697" y="187267"/>
                    <a:pt x="547874" y="187267"/>
                  </a:cubicBezTo>
                  <a:close/>
                  <a:moveTo>
                    <a:pt x="294449" y="187267"/>
                  </a:moveTo>
                  <a:cubicBezTo>
                    <a:pt x="264626" y="187267"/>
                    <a:pt x="240449" y="211444"/>
                    <a:pt x="240449" y="241267"/>
                  </a:cubicBezTo>
                  <a:cubicBezTo>
                    <a:pt x="240449" y="271090"/>
                    <a:pt x="264626" y="295267"/>
                    <a:pt x="294449" y="295267"/>
                  </a:cubicBezTo>
                  <a:cubicBezTo>
                    <a:pt x="324272" y="295267"/>
                    <a:pt x="348449" y="271090"/>
                    <a:pt x="348449" y="241267"/>
                  </a:cubicBezTo>
                  <a:cubicBezTo>
                    <a:pt x="348449" y="211444"/>
                    <a:pt x="324272" y="187267"/>
                    <a:pt x="294449" y="187267"/>
                  </a:cubicBezTo>
                  <a:close/>
                  <a:moveTo>
                    <a:pt x="408549" y="168"/>
                  </a:moveTo>
                  <a:cubicBezTo>
                    <a:pt x="456533" y="-1113"/>
                    <a:pt x="505397" y="4870"/>
                    <a:pt x="553141" y="18800"/>
                  </a:cubicBezTo>
                  <a:cubicBezTo>
                    <a:pt x="730896" y="70663"/>
                    <a:pt x="843952" y="217556"/>
                    <a:pt x="840274" y="375462"/>
                  </a:cubicBezTo>
                  <a:cubicBezTo>
                    <a:pt x="754752" y="310337"/>
                    <a:pt x="632797" y="302687"/>
                    <a:pt x="535419" y="357502"/>
                  </a:cubicBezTo>
                  <a:cubicBezTo>
                    <a:pt x="409503" y="428380"/>
                    <a:pt x="367339" y="578882"/>
                    <a:pt x="440218" y="697308"/>
                  </a:cubicBezTo>
                  <a:cubicBezTo>
                    <a:pt x="450352" y="713775"/>
                    <a:pt x="462237" y="728829"/>
                    <a:pt x="478397" y="739559"/>
                  </a:cubicBezTo>
                  <a:cubicBezTo>
                    <a:pt x="442192" y="745523"/>
                    <a:pt x="404623" y="745773"/>
                    <a:pt x="366675" y="741395"/>
                  </a:cubicBezTo>
                  <a:lnTo>
                    <a:pt x="245711" y="837584"/>
                  </a:lnTo>
                  <a:lnTo>
                    <a:pt x="214226" y="696474"/>
                  </a:lnTo>
                  <a:cubicBezTo>
                    <a:pt x="11680" y="595442"/>
                    <a:pt x="-59861" y="368389"/>
                    <a:pt x="54436" y="189343"/>
                  </a:cubicBezTo>
                  <a:cubicBezTo>
                    <a:pt x="128564" y="73222"/>
                    <a:pt x="264598" y="4010"/>
                    <a:pt x="408549" y="168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None/>
                <a:defRPr/>
              </a:pPr>
              <a:endParaRPr lang="zh-CN" altLang="en-US"/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64" y="25343"/>
            <a:ext cx="1656184" cy="139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00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CN" altLang="zh-CN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7406394" y="4813330"/>
            <a:ext cx="1269739" cy="756084"/>
            <a:chOff x="7406394" y="4813330"/>
            <a:chExt cx="1269739" cy="756084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0049" y="4813330"/>
              <a:ext cx="756084" cy="756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KSO_Shape"/>
            <p:cNvSpPr/>
            <p:nvPr/>
          </p:nvSpPr>
          <p:spPr>
            <a:xfrm flipH="1">
              <a:off x="7406394" y="4945732"/>
              <a:ext cx="440836" cy="442236"/>
            </a:xfrm>
            <a:custGeom>
              <a:avLst/>
              <a:gdLst/>
              <a:ahLst/>
              <a:cxnLst/>
              <a:rect l="l" t="t" r="r" b="b"/>
              <a:pathLst>
                <a:path w="969654" h="903534">
                  <a:moveTo>
                    <a:pt x="813088" y="487443"/>
                  </a:moveTo>
                  <a:cubicBezTo>
                    <a:pt x="793206" y="487443"/>
                    <a:pt x="777088" y="503561"/>
                    <a:pt x="777088" y="523443"/>
                  </a:cubicBezTo>
                  <a:cubicBezTo>
                    <a:pt x="777088" y="543325"/>
                    <a:pt x="793206" y="559443"/>
                    <a:pt x="813088" y="559443"/>
                  </a:cubicBezTo>
                  <a:cubicBezTo>
                    <a:pt x="832970" y="559443"/>
                    <a:pt x="849088" y="543325"/>
                    <a:pt x="849088" y="523443"/>
                  </a:cubicBezTo>
                  <a:cubicBezTo>
                    <a:pt x="849088" y="503561"/>
                    <a:pt x="832970" y="487443"/>
                    <a:pt x="813088" y="487443"/>
                  </a:cubicBezTo>
                  <a:close/>
                  <a:moveTo>
                    <a:pt x="606961" y="487443"/>
                  </a:moveTo>
                  <a:cubicBezTo>
                    <a:pt x="587079" y="487443"/>
                    <a:pt x="570961" y="503561"/>
                    <a:pt x="570961" y="523443"/>
                  </a:cubicBezTo>
                  <a:cubicBezTo>
                    <a:pt x="570961" y="543325"/>
                    <a:pt x="587079" y="559443"/>
                    <a:pt x="606961" y="559443"/>
                  </a:cubicBezTo>
                  <a:cubicBezTo>
                    <a:pt x="626843" y="559443"/>
                    <a:pt x="642961" y="543325"/>
                    <a:pt x="642961" y="523443"/>
                  </a:cubicBezTo>
                  <a:cubicBezTo>
                    <a:pt x="642961" y="503561"/>
                    <a:pt x="626843" y="487443"/>
                    <a:pt x="606961" y="487443"/>
                  </a:cubicBezTo>
                  <a:close/>
                  <a:moveTo>
                    <a:pt x="691345" y="336511"/>
                  </a:moveTo>
                  <a:cubicBezTo>
                    <a:pt x="769490" y="335080"/>
                    <a:pt x="847112" y="364668"/>
                    <a:pt x="901758" y="422110"/>
                  </a:cubicBezTo>
                  <a:cubicBezTo>
                    <a:pt x="999759" y="525126"/>
                    <a:pt x="990612" y="681640"/>
                    <a:pt x="881173" y="774306"/>
                  </a:cubicBezTo>
                  <a:lnTo>
                    <a:pt x="905846" y="903534"/>
                  </a:lnTo>
                  <a:lnTo>
                    <a:pt x="792422" y="824563"/>
                  </a:lnTo>
                  <a:cubicBezTo>
                    <a:pt x="666952" y="867914"/>
                    <a:pt x="525982" y="820668"/>
                    <a:pt x="459770" y="713074"/>
                  </a:cubicBezTo>
                  <a:cubicBezTo>
                    <a:pt x="386891" y="594648"/>
                    <a:pt x="429055" y="444146"/>
                    <a:pt x="554971" y="373268"/>
                  </a:cubicBezTo>
                  <a:cubicBezTo>
                    <a:pt x="597384" y="349394"/>
                    <a:pt x="644458" y="337369"/>
                    <a:pt x="691345" y="336511"/>
                  </a:cubicBezTo>
                  <a:close/>
                  <a:moveTo>
                    <a:pt x="547874" y="187267"/>
                  </a:moveTo>
                  <a:cubicBezTo>
                    <a:pt x="518051" y="187267"/>
                    <a:pt x="493874" y="211444"/>
                    <a:pt x="493874" y="241267"/>
                  </a:cubicBezTo>
                  <a:cubicBezTo>
                    <a:pt x="493874" y="271090"/>
                    <a:pt x="518051" y="295267"/>
                    <a:pt x="547874" y="295267"/>
                  </a:cubicBezTo>
                  <a:cubicBezTo>
                    <a:pt x="577697" y="295267"/>
                    <a:pt x="601874" y="271090"/>
                    <a:pt x="601874" y="241267"/>
                  </a:cubicBezTo>
                  <a:cubicBezTo>
                    <a:pt x="601874" y="211444"/>
                    <a:pt x="577697" y="187267"/>
                    <a:pt x="547874" y="187267"/>
                  </a:cubicBezTo>
                  <a:close/>
                  <a:moveTo>
                    <a:pt x="294449" y="187267"/>
                  </a:moveTo>
                  <a:cubicBezTo>
                    <a:pt x="264626" y="187267"/>
                    <a:pt x="240449" y="211444"/>
                    <a:pt x="240449" y="241267"/>
                  </a:cubicBezTo>
                  <a:cubicBezTo>
                    <a:pt x="240449" y="271090"/>
                    <a:pt x="264626" y="295267"/>
                    <a:pt x="294449" y="295267"/>
                  </a:cubicBezTo>
                  <a:cubicBezTo>
                    <a:pt x="324272" y="295267"/>
                    <a:pt x="348449" y="271090"/>
                    <a:pt x="348449" y="241267"/>
                  </a:cubicBezTo>
                  <a:cubicBezTo>
                    <a:pt x="348449" y="211444"/>
                    <a:pt x="324272" y="187267"/>
                    <a:pt x="294449" y="187267"/>
                  </a:cubicBezTo>
                  <a:close/>
                  <a:moveTo>
                    <a:pt x="408549" y="168"/>
                  </a:moveTo>
                  <a:cubicBezTo>
                    <a:pt x="456533" y="-1113"/>
                    <a:pt x="505397" y="4870"/>
                    <a:pt x="553141" y="18800"/>
                  </a:cubicBezTo>
                  <a:cubicBezTo>
                    <a:pt x="730896" y="70663"/>
                    <a:pt x="843952" y="217556"/>
                    <a:pt x="840274" y="375462"/>
                  </a:cubicBezTo>
                  <a:cubicBezTo>
                    <a:pt x="754752" y="310337"/>
                    <a:pt x="632797" y="302687"/>
                    <a:pt x="535419" y="357502"/>
                  </a:cubicBezTo>
                  <a:cubicBezTo>
                    <a:pt x="409503" y="428380"/>
                    <a:pt x="367339" y="578882"/>
                    <a:pt x="440218" y="697308"/>
                  </a:cubicBezTo>
                  <a:cubicBezTo>
                    <a:pt x="450352" y="713775"/>
                    <a:pt x="462237" y="728829"/>
                    <a:pt x="478397" y="739559"/>
                  </a:cubicBezTo>
                  <a:cubicBezTo>
                    <a:pt x="442192" y="745523"/>
                    <a:pt x="404623" y="745773"/>
                    <a:pt x="366675" y="741395"/>
                  </a:cubicBezTo>
                  <a:lnTo>
                    <a:pt x="245711" y="837584"/>
                  </a:lnTo>
                  <a:lnTo>
                    <a:pt x="214226" y="696474"/>
                  </a:lnTo>
                  <a:cubicBezTo>
                    <a:pt x="11680" y="595442"/>
                    <a:pt x="-59861" y="368389"/>
                    <a:pt x="54436" y="189343"/>
                  </a:cubicBezTo>
                  <a:cubicBezTo>
                    <a:pt x="128564" y="73222"/>
                    <a:pt x="264598" y="4010"/>
                    <a:pt x="408549" y="168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None/>
                <a:defRPr/>
              </a:pPr>
              <a:endParaRPr lang="zh-CN" altLang="en-US"/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64" y="25343"/>
            <a:ext cx="1656184" cy="139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161" y="1395752"/>
            <a:ext cx="6365651" cy="3159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6444208" y="32370"/>
            <a:ext cx="25193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 eaLnBrk="1" hangingPunct="1"/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中 心 环 境</a:t>
            </a:r>
            <a:endParaRPr lang="zh-CN" altLang="en-US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495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4"/>
          <p:cNvSpPr txBox="1">
            <a:spLocks noChangeArrowheads="1"/>
          </p:cNvSpPr>
          <p:nvPr/>
        </p:nvSpPr>
        <p:spPr bwMode="auto">
          <a:xfrm>
            <a:off x="6444208" y="32370"/>
            <a:ext cx="25193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 eaLnBrk="1" hangingPunct="1"/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中 心 环 境</a:t>
            </a:r>
            <a:endParaRPr lang="zh-CN" altLang="en-US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099" name="Picture 3" descr="K:\工商管理实验教学中心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31" y="1417340"/>
            <a:ext cx="8963571" cy="416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257"/>
            <a:ext cx="1928384" cy="1625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955551"/>
              </p:ext>
            </p:extLst>
          </p:nvPr>
        </p:nvGraphicFramePr>
        <p:xfrm>
          <a:off x="2035888" y="1417340"/>
          <a:ext cx="4064000" cy="9683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0401"/>
                <a:gridCol w="936052"/>
                <a:gridCol w="936052"/>
                <a:gridCol w="936052"/>
                <a:gridCol w="455443"/>
              </a:tblGrid>
              <a:tr h="55499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00" kern="1200" dirty="0">
                          <a:effectLst/>
                        </a:rPr>
                        <a:t>环境</a:t>
                      </a:r>
                      <a:endParaRPr lang="zh-CN" sz="1050" kern="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00" kern="1200" dirty="0">
                          <a:effectLst/>
                        </a:rPr>
                        <a:t>条件</a:t>
                      </a:r>
                      <a:endParaRPr lang="zh-CN" sz="105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1000" kern="1200">
                          <a:effectLst/>
                        </a:rPr>
                        <a:t>实验用房使用面积（</a:t>
                      </a:r>
                      <a:r>
                        <a:rPr lang="en-US" sz="1000" kern="1200">
                          <a:effectLst/>
                        </a:rPr>
                        <a:t>M</a:t>
                      </a:r>
                      <a:r>
                        <a:rPr lang="en-US" sz="1000" kern="1200" baseline="30000">
                          <a:effectLst/>
                        </a:rPr>
                        <a:t>2</a:t>
                      </a:r>
                      <a:r>
                        <a:rPr lang="zh-CN" sz="1000" kern="1200">
                          <a:effectLst/>
                        </a:rPr>
                        <a:t>）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1000" kern="1200" spc="-60">
                          <a:effectLst/>
                        </a:rPr>
                        <a:t>设备台件数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1000" kern="1200">
                          <a:effectLst/>
                        </a:rPr>
                        <a:t>设备总值（万元）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1000" kern="1200">
                          <a:effectLst/>
                        </a:rPr>
                        <a:t>设备完好率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</a:tr>
              <a:tr h="7302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200" dirty="0" smtClean="0">
                          <a:effectLst/>
                        </a:rPr>
                        <a:t>2287</a:t>
                      </a:r>
                      <a:endParaRPr lang="zh-CN" sz="105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200" dirty="0" smtClean="0">
                          <a:effectLst/>
                        </a:rPr>
                        <a:t>1594</a:t>
                      </a:r>
                      <a:endParaRPr lang="zh-CN" sz="105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200" dirty="0" smtClean="0">
                          <a:effectLst/>
                        </a:rPr>
                        <a:t>2544.67</a:t>
                      </a:r>
                      <a:endParaRPr lang="zh-CN" sz="105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200">
                          <a:effectLst/>
                        </a:rPr>
                        <a:t>99%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</a:tr>
              <a:tr h="210820">
                <a:tc>
                  <a:txBody>
                    <a:bodyPr/>
                    <a:lstStyle/>
                    <a:p>
                      <a:pPr algn="l">
                        <a:lnSpc>
                          <a:spcPts val="166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>
                          <a:effectLst/>
                        </a:rPr>
                        <a:t>   </a:t>
                      </a:r>
                      <a:r>
                        <a:rPr lang="zh-CN" sz="800" kern="1200">
                          <a:effectLst/>
                        </a:rPr>
                        <a:t>建设期增加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 smtClean="0">
                          <a:effectLst/>
                        </a:rPr>
                        <a:t>104</a:t>
                      </a:r>
                      <a:endParaRPr lang="zh-CN" sz="105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 smtClean="0">
                          <a:effectLst/>
                        </a:rPr>
                        <a:t>768</a:t>
                      </a:r>
                      <a:endParaRPr lang="zh-CN" sz="105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 smtClean="0">
                          <a:effectLst/>
                        </a:rPr>
                        <a:t>1523.28</a:t>
                      </a:r>
                      <a:endParaRPr lang="zh-CN" sz="105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99%</a:t>
                      </a:r>
                      <a:endParaRPr lang="zh-CN" sz="105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383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CN" altLang="zh-CN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7406394" y="4813330"/>
            <a:ext cx="1269739" cy="756084"/>
            <a:chOff x="7406394" y="4813330"/>
            <a:chExt cx="1269739" cy="756084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0049" y="4813330"/>
              <a:ext cx="756084" cy="756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KSO_Shape"/>
            <p:cNvSpPr/>
            <p:nvPr/>
          </p:nvSpPr>
          <p:spPr>
            <a:xfrm flipH="1">
              <a:off x="7406394" y="4945732"/>
              <a:ext cx="440836" cy="442236"/>
            </a:xfrm>
            <a:custGeom>
              <a:avLst/>
              <a:gdLst/>
              <a:ahLst/>
              <a:cxnLst/>
              <a:rect l="l" t="t" r="r" b="b"/>
              <a:pathLst>
                <a:path w="969654" h="903534">
                  <a:moveTo>
                    <a:pt x="813088" y="487443"/>
                  </a:moveTo>
                  <a:cubicBezTo>
                    <a:pt x="793206" y="487443"/>
                    <a:pt x="777088" y="503561"/>
                    <a:pt x="777088" y="523443"/>
                  </a:cubicBezTo>
                  <a:cubicBezTo>
                    <a:pt x="777088" y="543325"/>
                    <a:pt x="793206" y="559443"/>
                    <a:pt x="813088" y="559443"/>
                  </a:cubicBezTo>
                  <a:cubicBezTo>
                    <a:pt x="832970" y="559443"/>
                    <a:pt x="849088" y="543325"/>
                    <a:pt x="849088" y="523443"/>
                  </a:cubicBezTo>
                  <a:cubicBezTo>
                    <a:pt x="849088" y="503561"/>
                    <a:pt x="832970" y="487443"/>
                    <a:pt x="813088" y="487443"/>
                  </a:cubicBezTo>
                  <a:close/>
                  <a:moveTo>
                    <a:pt x="606961" y="487443"/>
                  </a:moveTo>
                  <a:cubicBezTo>
                    <a:pt x="587079" y="487443"/>
                    <a:pt x="570961" y="503561"/>
                    <a:pt x="570961" y="523443"/>
                  </a:cubicBezTo>
                  <a:cubicBezTo>
                    <a:pt x="570961" y="543325"/>
                    <a:pt x="587079" y="559443"/>
                    <a:pt x="606961" y="559443"/>
                  </a:cubicBezTo>
                  <a:cubicBezTo>
                    <a:pt x="626843" y="559443"/>
                    <a:pt x="642961" y="543325"/>
                    <a:pt x="642961" y="523443"/>
                  </a:cubicBezTo>
                  <a:cubicBezTo>
                    <a:pt x="642961" y="503561"/>
                    <a:pt x="626843" y="487443"/>
                    <a:pt x="606961" y="487443"/>
                  </a:cubicBezTo>
                  <a:close/>
                  <a:moveTo>
                    <a:pt x="691345" y="336511"/>
                  </a:moveTo>
                  <a:cubicBezTo>
                    <a:pt x="769490" y="335080"/>
                    <a:pt x="847112" y="364668"/>
                    <a:pt x="901758" y="422110"/>
                  </a:cubicBezTo>
                  <a:cubicBezTo>
                    <a:pt x="999759" y="525126"/>
                    <a:pt x="990612" y="681640"/>
                    <a:pt x="881173" y="774306"/>
                  </a:cubicBezTo>
                  <a:lnTo>
                    <a:pt x="905846" y="903534"/>
                  </a:lnTo>
                  <a:lnTo>
                    <a:pt x="792422" y="824563"/>
                  </a:lnTo>
                  <a:cubicBezTo>
                    <a:pt x="666952" y="867914"/>
                    <a:pt x="525982" y="820668"/>
                    <a:pt x="459770" y="713074"/>
                  </a:cubicBezTo>
                  <a:cubicBezTo>
                    <a:pt x="386891" y="594648"/>
                    <a:pt x="429055" y="444146"/>
                    <a:pt x="554971" y="373268"/>
                  </a:cubicBezTo>
                  <a:cubicBezTo>
                    <a:pt x="597384" y="349394"/>
                    <a:pt x="644458" y="337369"/>
                    <a:pt x="691345" y="336511"/>
                  </a:cubicBezTo>
                  <a:close/>
                  <a:moveTo>
                    <a:pt x="547874" y="187267"/>
                  </a:moveTo>
                  <a:cubicBezTo>
                    <a:pt x="518051" y="187267"/>
                    <a:pt x="493874" y="211444"/>
                    <a:pt x="493874" y="241267"/>
                  </a:cubicBezTo>
                  <a:cubicBezTo>
                    <a:pt x="493874" y="271090"/>
                    <a:pt x="518051" y="295267"/>
                    <a:pt x="547874" y="295267"/>
                  </a:cubicBezTo>
                  <a:cubicBezTo>
                    <a:pt x="577697" y="295267"/>
                    <a:pt x="601874" y="271090"/>
                    <a:pt x="601874" y="241267"/>
                  </a:cubicBezTo>
                  <a:cubicBezTo>
                    <a:pt x="601874" y="211444"/>
                    <a:pt x="577697" y="187267"/>
                    <a:pt x="547874" y="187267"/>
                  </a:cubicBezTo>
                  <a:close/>
                  <a:moveTo>
                    <a:pt x="294449" y="187267"/>
                  </a:moveTo>
                  <a:cubicBezTo>
                    <a:pt x="264626" y="187267"/>
                    <a:pt x="240449" y="211444"/>
                    <a:pt x="240449" y="241267"/>
                  </a:cubicBezTo>
                  <a:cubicBezTo>
                    <a:pt x="240449" y="271090"/>
                    <a:pt x="264626" y="295267"/>
                    <a:pt x="294449" y="295267"/>
                  </a:cubicBezTo>
                  <a:cubicBezTo>
                    <a:pt x="324272" y="295267"/>
                    <a:pt x="348449" y="271090"/>
                    <a:pt x="348449" y="241267"/>
                  </a:cubicBezTo>
                  <a:cubicBezTo>
                    <a:pt x="348449" y="211444"/>
                    <a:pt x="324272" y="187267"/>
                    <a:pt x="294449" y="187267"/>
                  </a:cubicBezTo>
                  <a:close/>
                  <a:moveTo>
                    <a:pt x="408549" y="168"/>
                  </a:moveTo>
                  <a:cubicBezTo>
                    <a:pt x="456533" y="-1113"/>
                    <a:pt x="505397" y="4870"/>
                    <a:pt x="553141" y="18800"/>
                  </a:cubicBezTo>
                  <a:cubicBezTo>
                    <a:pt x="730896" y="70663"/>
                    <a:pt x="843952" y="217556"/>
                    <a:pt x="840274" y="375462"/>
                  </a:cubicBezTo>
                  <a:cubicBezTo>
                    <a:pt x="754752" y="310337"/>
                    <a:pt x="632797" y="302687"/>
                    <a:pt x="535419" y="357502"/>
                  </a:cubicBezTo>
                  <a:cubicBezTo>
                    <a:pt x="409503" y="428380"/>
                    <a:pt x="367339" y="578882"/>
                    <a:pt x="440218" y="697308"/>
                  </a:cubicBezTo>
                  <a:cubicBezTo>
                    <a:pt x="450352" y="713775"/>
                    <a:pt x="462237" y="728829"/>
                    <a:pt x="478397" y="739559"/>
                  </a:cubicBezTo>
                  <a:cubicBezTo>
                    <a:pt x="442192" y="745523"/>
                    <a:pt x="404623" y="745773"/>
                    <a:pt x="366675" y="741395"/>
                  </a:cubicBezTo>
                  <a:lnTo>
                    <a:pt x="245711" y="837584"/>
                  </a:lnTo>
                  <a:lnTo>
                    <a:pt x="214226" y="696474"/>
                  </a:lnTo>
                  <a:cubicBezTo>
                    <a:pt x="11680" y="595442"/>
                    <a:pt x="-59861" y="368389"/>
                    <a:pt x="54436" y="189343"/>
                  </a:cubicBezTo>
                  <a:cubicBezTo>
                    <a:pt x="128564" y="73222"/>
                    <a:pt x="264598" y="4010"/>
                    <a:pt x="408549" y="168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None/>
                <a:defRPr/>
              </a:pPr>
              <a:endParaRPr lang="zh-CN" altLang="en-US"/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64" y="25343"/>
            <a:ext cx="1656184" cy="139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组合 8"/>
          <p:cNvGrpSpPr/>
          <p:nvPr/>
        </p:nvGrpSpPr>
        <p:grpSpPr>
          <a:xfrm>
            <a:off x="1803299" y="1273324"/>
            <a:ext cx="6768752" cy="1394029"/>
            <a:chOff x="1364338" y="1492859"/>
            <a:chExt cx="6789534" cy="2084722"/>
          </a:xfrm>
        </p:grpSpPr>
        <p:sp>
          <p:nvSpPr>
            <p:cNvPr id="12" name="矩形 2"/>
            <p:cNvSpPr>
              <a:spLocks noChangeArrowheads="1"/>
            </p:cNvSpPr>
            <p:nvPr/>
          </p:nvSpPr>
          <p:spPr bwMode="auto">
            <a:xfrm>
              <a:off x="1364338" y="1492859"/>
              <a:ext cx="2085674" cy="2084722"/>
            </a:xfrm>
            <a:prstGeom prst="rect">
              <a:avLst/>
            </a:prstGeom>
            <a:solidFill>
              <a:srgbClr val="FFFFFF"/>
            </a:solidFill>
            <a:ln w="57150">
              <a:solidFill>
                <a:srgbClr val="0B6DB6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1398" b="1" dirty="0">
                <a:solidFill>
                  <a:srgbClr val="0B6DB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  <a:p>
              <a:pPr algn="just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1198" dirty="0">
                <a:solidFill>
                  <a:srgbClr val="0B6DB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15" name="矩形 3"/>
            <p:cNvSpPr>
              <a:spLocks noChangeArrowheads="1"/>
            </p:cNvSpPr>
            <p:nvPr/>
          </p:nvSpPr>
          <p:spPr bwMode="auto">
            <a:xfrm>
              <a:off x="3763815" y="1511877"/>
              <a:ext cx="2052392" cy="2065704"/>
            </a:xfrm>
            <a:prstGeom prst="rect">
              <a:avLst/>
            </a:prstGeom>
            <a:solidFill>
              <a:srgbClr val="FFFFFF"/>
            </a:solidFill>
            <a:ln w="57150">
              <a:solidFill>
                <a:srgbClr val="FF6E2B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just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1198" dirty="0">
                <a:solidFill>
                  <a:srgbClr val="FF6E2B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  <a:p>
              <a:pPr algn="just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1198" dirty="0">
                <a:solidFill>
                  <a:srgbClr val="FF6E2B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16" name="矩形 4"/>
            <p:cNvSpPr>
              <a:spLocks noChangeArrowheads="1"/>
            </p:cNvSpPr>
            <p:nvPr/>
          </p:nvSpPr>
          <p:spPr bwMode="auto">
            <a:xfrm>
              <a:off x="6068198" y="1508707"/>
              <a:ext cx="2085674" cy="2068874"/>
            </a:xfrm>
            <a:prstGeom prst="rect">
              <a:avLst/>
            </a:prstGeom>
            <a:solidFill>
              <a:srgbClr val="FFFFFF"/>
            </a:solidFill>
            <a:ln w="57150">
              <a:solidFill>
                <a:srgbClr val="00A0E9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1198" dirty="0">
                <a:solidFill>
                  <a:srgbClr val="00A0E9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  <a:p>
              <a:pPr algn="just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1198" dirty="0">
                <a:solidFill>
                  <a:srgbClr val="00A0E9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  <a:p>
              <a:pPr algn="just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1198" dirty="0">
                <a:solidFill>
                  <a:srgbClr val="00A0E9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17" name="TextBox 13"/>
            <p:cNvSpPr>
              <a:spLocks noChangeArrowheads="1"/>
            </p:cNvSpPr>
            <p:nvPr/>
          </p:nvSpPr>
          <p:spPr bwMode="auto">
            <a:xfrm>
              <a:off x="1449921" y="1597460"/>
              <a:ext cx="1941452" cy="307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z="1398" b="1" dirty="0" smtClean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1</a:t>
              </a:r>
              <a:endParaRPr lang="zh-CN" altLang="en-US" sz="1398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18" name="TextBox 20"/>
            <p:cNvSpPr>
              <a:spLocks noChangeArrowheads="1"/>
            </p:cNvSpPr>
            <p:nvPr/>
          </p:nvSpPr>
          <p:spPr bwMode="auto">
            <a:xfrm>
              <a:off x="6085632" y="1603995"/>
              <a:ext cx="2033373" cy="307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z="1398" b="1" dirty="0" smtClean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sym typeface="Times New Roman" pitchFamily="18" charset="0"/>
                </a:rPr>
                <a:t>3</a:t>
              </a:r>
              <a:endParaRPr lang="zh-CN" altLang="en-US" sz="1398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Times New Roman" pitchFamily="18" charset="0"/>
              </a:endParaRPr>
            </a:p>
          </p:txBody>
        </p:sp>
        <p:sp>
          <p:nvSpPr>
            <p:cNvPr id="19" name="TextBox 21"/>
            <p:cNvSpPr>
              <a:spLocks noChangeArrowheads="1"/>
            </p:cNvSpPr>
            <p:nvPr/>
          </p:nvSpPr>
          <p:spPr bwMode="auto">
            <a:xfrm>
              <a:off x="3800267" y="1581413"/>
              <a:ext cx="1941451" cy="307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z="1398" b="1" dirty="0" smtClean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2</a:t>
              </a:r>
              <a:endParaRPr lang="zh-CN" altLang="en-US" sz="1398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54964" y="3145532"/>
            <a:ext cx="6768752" cy="1394029"/>
            <a:chOff x="1364338" y="1492859"/>
            <a:chExt cx="6789534" cy="2084722"/>
          </a:xfrm>
        </p:grpSpPr>
        <p:sp>
          <p:nvSpPr>
            <p:cNvPr id="21" name="矩形 2"/>
            <p:cNvSpPr>
              <a:spLocks noChangeArrowheads="1"/>
            </p:cNvSpPr>
            <p:nvPr/>
          </p:nvSpPr>
          <p:spPr bwMode="auto">
            <a:xfrm>
              <a:off x="1364338" y="1492859"/>
              <a:ext cx="2085674" cy="2084722"/>
            </a:xfrm>
            <a:prstGeom prst="rect">
              <a:avLst/>
            </a:prstGeom>
            <a:solidFill>
              <a:srgbClr val="FFFFFF"/>
            </a:solidFill>
            <a:ln w="57150">
              <a:solidFill>
                <a:srgbClr val="0B6DB6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1398" b="1" dirty="0">
                <a:solidFill>
                  <a:srgbClr val="0B6DB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  <a:p>
              <a:pPr algn="just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1198" dirty="0">
                <a:solidFill>
                  <a:srgbClr val="0B6DB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22" name="矩形 3"/>
            <p:cNvSpPr>
              <a:spLocks noChangeArrowheads="1"/>
            </p:cNvSpPr>
            <p:nvPr/>
          </p:nvSpPr>
          <p:spPr bwMode="auto">
            <a:xfrm>
              <a:off x="3763815" y="1511877"/>
              <a:ext cx="2052392" cy="2065704"/>
            </a:xfrm>
            <a:prstGeom prst="rect">
              <a:avLst/>
            </a:prstGeom>
            <a:solidFill>
              <a:srgbClr val="FFFFFF"/>
            </a:solidFill>
            <a:ln w="57150">
              <a:solidFill>
                <a:srgbClr val="FF6E2B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just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1198" dirty="0">
                <a:solidFill>
                  <a:srgbClr val="FF6E2B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  <a:p>
              <a:pPr algn="just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1198" dirty="0">
                <a:solidFill>
                  <a:srgbClr val="FF6E2B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23" name="矩形 4"/>
            <p:cNvSpPr>
              <a:spLocks noChangeArrowheads="1"/>
            </p:cNvSpPr>
            <p:nvPr/>
          </p:nvSpPr>
          <p:spPr bwMode="auto">
            <a:xfrm>
              <a:off x="6068198" y="1508707"/>
              <a:ext cx="2085674" cy="2068874"/>
            </a:xfrm>
            <a:prstGeom prst="rect">
              <a:avLst/>
            </a:prstGeom>
            <a:solidFill>
              <a:srgbClr val="FFFFFF"/>
            </a:solidFill>
            <a:ln w="57150">
              <a:solidFill>
                <a:srgbClr val="00A0E9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1198" dirty="0">
                <a:solidFill>
                  <a:srgbClr val="00A0E9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  <a:p>
              <a:pPr algn="just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1198" dirty="0">
                <a:solidFill>
                  <a:srgbClr val="00A0E9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  <a:p>
              <a:pPr algn="just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1198" dirty="0">
                <a:solidFill>
                  <a:srgbClr val="00A0E9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24" name="TextBox 13"/>
            <p:cNvSpPr>
              <a:spLocks noChangeArrowheads="1"/>
            </p:cNvSpPr>
            <p:nvPr/>
          </p:nvSpPr>
          <p:spPr bwMode="auto">
            <a:xfrm>
              <a:off x="1449921" y="1597460"/>
              <a:ext cx="1941452" cy="307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z="1398" b="1" dirty="0" smtClean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1</a:t>
              </a:r>
              <a:endParaRPr lang="zh-CN" altLang="en-US" sz="1398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25" name="TextBox 20"/>
            <p:cNvSpPr>
              <a:spLocks noChangeArrowheads="1"/>
            </p:cNvSpPr>
            <p:nvPr/>
          </p:nvSpPr>
          <p:spPr bwMode="auto">
            <a:xfrm>
              <a:off x="6085632" y="1603995"/>
              <a:ext cx="2033373" cy="307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z="1398" b="1" dirty="0" smtClean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sym typeface="Times New Roman" pitchFamily="18" charset="0"/>
                </a:rPr>
                <a:t>3</a:t>
              </a:r>
              <a:endParaRPr lang="zh-CN" altLang="en-US" sz="1398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Times New Roman" pitchFamily="18" charset="0"/>
              </a:endParaRPr>
            </a:p>
          </p:txBody>
        </p:sp>
        <p:sp>
          <p:nvSpPr>
            <p:cNvPr id="26" name="TextBox 21"/>
            <p:cNvSpPr>
              <a:spLocks noChangeArrowheads="1"/>
            </p:cNvSpPr>
            <p:nvPr/>
          </p:nvSpPr>
          <p:spPr bwMode="auto">
            <a:xfrm>
              <a:off x="3800267" y="1581413"/>
              <a:ext cx="1941451" cy="307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z="1398" b="1" dirty="0" smtClean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2</a:t>
              </a:r>
              <a:endParaRPr lang="zh-CN" altLang="en-US" sz="1398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pic>
        <p:nvPicPr>
          <p:cNvPr id="27" name="Picture 2" descr="K:\虚拟导游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393" y="1353435"/>
            <a:ext cx="1787961" cy="125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Picture 1" descr="K:\机房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125" y="1317980"/>
            <a:ext cx="1746721" cy="130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K:\中餐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141" y="3168414"/>
            <a:ext cx="1740936" cy="1308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K:\实习餐厅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988" y="3204747"/>
            <a:ext cx="1776886" cy="124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K:\酒水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402" y="3204747"/>
            <a:ext cx="1821991" cy="127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ADMINI~1\AppData\Local\Temp\Rar$DIa0.642\a317d882cdea4e538277634d983ab33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377" y="1326660"/>
            <a:ext cx="1800057" cy="129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4"/>
          <p:cNvSpPr txBox="1">
            <a:spLocks noChangeArrowheads="1"/>
          </p:cNvSpPr>
          <p:nvPr/>
        </p:nvSpPr>
        <p:spPr bwMode="auto">
          <a:xfrm>
            <a:off x="6444208" y="32370"/>
            <a:ext cx="25193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 eaLnBrk="1" hangingPunct="1"/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中 心 环 境</a:t>
            </a:r>
            <a:endParaRPr lang="zh-CN" altLang="en-US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4740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H_SubTitle_1"/>
          <p:cNvSpPr/>
          <p:nvPr>
            <p:custDataLst>
              <p:tags r:id="rId1"/>
            </p:custDataLst>
          </p:nvPr>
        </p:nvSpPr>
        <p:spPr>
          <a:xfrm>
            <a:off x="3858001" y="1499798"/>
            <a:ext cx="1872000" cy="314854"/>
          </a:xfrm>
          <a:prstGeom prst="roundRect">
            <a:avLst>
              <a:gd name="adj" fmla="val 21110"/>
            </a:avLst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zh-CN" sz="1400" b="1" dirty="0"/>
              <a:t>中心网站</a:t>
            </a:r>
            <a:endParaRPr lang="zh-CN" altLang="en-US" b="1" dirty="0">
              <a:solidFill>
                <a:srgbClr val="FFFFFF"/>
              </a:solidFill>
            </a:endParaRPr>
          </a:p>
        </p:txBody>
      </p:sp>
      <p:sp>
        <p:nvSpPr>
          <p:cNvPr id="9" name="MH_SubTitle_2"/>
          <p:cNvSpPr/>
          <p:nvPr>
            <p:custDataLst>
              <p:tags r:id="rId2"/>
            </p:custDataLst>
          </p:nvPr>
        </p:nvSpPr>
        <p:spPr>
          <a:xfrm>
            <a:off x="6195620" y="1499798"/>
            <a:ext cx="1872000" cy="314854"/>
          </a:xfrm>
          <a:prstGeom prst="roundRect">
            <a:avLst>
              <a:gd name="adj" fmla="val 21110"/>
            </a:avLst>
          </a:prstGeom>
          <a:solidFill>
            <a:srgbClr val="0B6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zh-CN" sz="1400" b="1" dirty="0"/>
              <a:t>移动微信公众号</a:t>
            </a:r>
            <a:endParaRPr lang="zh-CN" altLang="en-US" sz="14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Calibri" pitchFamily="34" charset="0"/>
            </a:endParaRPr>
          </a:p>
        </p:txBody>
      </p:sp>
      <p:sp>
        <p:nvSpPr>
          <p:cNvPr id="10" name="MH_SubTitle_3"/>
          <p:cNvSpPr/>
          <p:nvPr>
            <p:custDataLst>
              <p:tags r:id="rId3"/>
            </p:custDataLst>
          </p:nvPr>
        </p:nvSpPr>
        <p:spPr>
          <a:xfrm>
            <a:off x="3858003" y="3160943"/>
            <a:ext cx="1872000" cy="314854"/>
          </a:xfrm>
          <a:prstGeom prst="roundRect">
            <a:avLst>
              <a:gd name="adj" fmla="val 21110"/>
            </a:avLst>
          </a:prstGeom>
          <a:solidFill>
            <a:srgbClr val="0B6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1400" b="1" dirty="0"/>
              <a:t>实验教学平台</a:t>
            </a:r>
            <a:endParaRPr lang="zh-CN" altLang="en-US" sz="14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Calibri" pitchFamily="34" charset="0"/>
            </a:endParaRPr>
          </a:p>
        </p:txBody>
      </p:sp>
      <p:sp>
        <p:nvSpPr>
          <p:cNvPr id="11" name="MH_SubTitle_4"/>
          <p:cNvSpPr/>
          <p:nvPr>
            <p:custDataLst>
              <p:tags r:id="rId4"/>
            </p:custDataLst>
          </p:nvPr>
        </p:nvSpPr>
        <p:spPr>
          <a:xfrm>
            <a:off x="6195621" y="3160943"/>
            <a:ext cx="1872000" cy="314854"/>
          </a:xfrm>
          <a:prstGeom prst="roundRect">
            <a:avLst>
              <a:gd name="adj" fmla="val 21110"/>
            </a:avLst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/>
            <a:r>
              <a:rPr lang="zh-CN" altLang="zh-CN" sz="1400" b="1" dirty="0"/>
              <a:t>实验资源管理平台</a:t>
            </a:r>
            <a:endParaRPr lang="zh-CN" altLang="en-US" sz="1400" b="1" dirty="0">
              <a:sym typeface="Calibri" pitchFamily="34" charset="0"/>
            </a:endParaRPr>
          </a:p>
        </p:txBody>
      </p:sp>
      <p:sp>
        <p:nvSpPr>
          <p:cNvPr id="12" name="MH_Text_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58003" y="1859632"/>
            <a:ext cx="1871998" cy="1011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171159" lvl="1" indent="-171159" defTabSz="399370" fontAlgn="base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Font typeface="Arial" pitchFamily="34" charset="0"/>
              <a:buChar char="•"/>
              <a:defRPr/>
            </a:pPr>
            <a:r>
              <a:rPr lang="zh-CN" altLang="zh-CN" sz="1098" dirty="0">
                <a:solidFill>
                  <a:srgbClr val="3E3D4F"/>
                </a:solidFill>
                <a:latin typeface="微软雅黑" pitchFamily="34" charset="-122"/>
                <a:ea typeface="微软雅黑" pitchFamily="34" charset="-122"/>
              </a:rPr>
              <a:t>设有中心介绍、新闻</a:t>
            </a:r>
            <a:r>
              <a:rPr lang="zh-CN" altLang="zh-CN" sz="1098" dirty="0" smtClean="0">
                <a:solidFill>
                  <a:srgbClr val="3E3D4F"/>
                </a:solidFill>
                <a:latin typeface="微软雅黑" pitchFamily="34" charset="-122"/>
                <a:ea typeface="微软雅黑" pitchFamily="34" charset="-122"/>
              </a:rPr>
              <a:t>公告</a:t>
            </a:r>
            <a:r>
              <a:rPr lang="zh-CN" altLang="en-US" sz="1098" dirty="0" smtClean="0">
                <a:solidFill>
                  <a:srgbClr val="3E3D4F"/>
                </a:solidFill>
                <a:latin typeface="微软雅黑" pitchFamily="34" charset="-122"/>
                <a:ea typeface="微软雅黑" pitchFamily="34" charset="-122"/>
              </a:rPr>
              <a:t>、实验活动等栏目</a:t>
            </a:r>
            <a:endParaRPr lang="en-US" altLang="zh-CN" sz="1098" dirty="0">
              <a:solidFill>
                <a:srgbClr val="3E3D4F"/>
              </a:solidFill>
              <a:latin typeface="微软雅黑" pitchFamily="34" charset="-122"/>
              <a:ea typeface="微软雅黑" pitchFamily="34" charset="-122"/>
            </a:endParaRPr>
          </a:p>
          <a:p>
            <a:pPr marL="171159" lvl="1" indent="-171159" defTabSz="399370" fontAlgn="base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Font typeface="Arial" pitchFamily="34" charset="0"/>
              <a:buChar char="•"/>
              <a:defRPr/>
            </a:pPr>
            <a:r>
              <a:rPr lang="zh-CN" altLang="en-US" sz="1098" dirty="0" smtClean="0">
                <a:solidFill>
                  <a:srgbClr val="3E3D4F"/>
                </a:solidFill>
                <a:latin typeface="微软雅黑" pitchFamily="34" charset="-122"/>
                <a:ea typeface="微软雅黑" pitchFamily="34" charset="-122"/>
              </a:rPr>
              <a:t>提供课程相关资源下载</a:t>
            </a:r>
            <a:endParaRPr lang="en-US" altLang="zh-CN" sz="1098" dirty="0" smtClean="0">
              <a:solidFill>
                <a:srgbClr val="3E3D4F"/>
              </a:solidFill>
              <a:latin typeface="微软雅黑" pitchFamily="34" charset="-122"/>
              <a:ea typeface="微软雅黑" pitchFamily="34" charset="-122"/>
            </a:endParaRPr>
          </a:p>
          <a:p>
            <a:pPr marL="171159" lvl="1" indent="-171159" defTabSz="399370" fontAlgn="base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Font typeface="Arial" pitchFamily="34" charset="0"/>
              <a:buChar char="•"/>
              <a:defRPr/>
            </a:pPr>
            <a:r>
              <a:rPr lang="en-US" altLang="zh-CN" sz="1098" dirty="0" smtClean="0">
                <a:solidFill>
                  <a:srgbClr val="3E3D4F"/>
                </a:solidFill>
                <a:latin typeface="微软雅黑" pitchFamily="34" charset="-122"/>
                <a:ea typeface="微软雅黑" pitchFamily="34" charset="-122"/>
              </a:rPr>
              <a:t>……</a:t>
            </a:r>
            <a:endParaRPr lang="zh-CN" altLang="en-US" sz="1098" dirty="0">
              <a:solidFill>
                <a:srgbClr val="3E3D4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MH_Text_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195621" y="1859631"/>
            <a:ext cx="1871999" cy="152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171159" lvl="1" indent="-171159" defTabSz="399370" fontAlgn="base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Font typeface="Arial" pitchFamily="34" charset="0"/>
              <a:buChar char="•"/>
              <a:defRPr/>
            </a:pPr>
            <a:r>
              <a:rPr lang="zh-CN" altLang="zh-CN" sz="1098" dirty="0">
                <a:solidFill>
                  <a:srgbClr val="3E3D4F"/>
                </a:solidFill>
                <a:latin typeface="微软雅黑" pitchFamily="34" charset="-122"/>
                <a:ea typeface="微软雅黑" pitchFamily="34" charset="-122"/>
              </a:rPr>
              <a:t>提供无线自助预约、借还实验设备等服务</a:t>
            </a:r>
            <a:endParaRPr lang="en-US" altLang="zh-CN" sz="1098" dirty="0">
              <a:solidFill>
                <a:srgbClr val="3E3D4F"/>
              </a:solidFill>
              <a:latin typeface="微软雅黑" pitchFamily="34" charset="-122"/>
              <a:ea typeface="微软雅黑" pitchFamily="34" charset="-122"/>
            </a:endParaRPr>
          </a:p>
          <a:p>
            <a:pPr marL="171159" lvl="1" indent="-171159" defTabSz="399370" fontAlgn="base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Font typeface="Arial" pitchFamily="34" charset="0"/>
              <a:buChar char="•"/>
              <a:defRPr/>
            </a:pPr>
            <a:r>
              <a:rPr lang="zh-CN" altLang="en-US" sz="1098" dirty="0" smtClean="0">
                <a:solidFill>
                  <a:srgbClr val="3E3D4F"/>
                </a:solidFill>
                <a:latin typeface="微软雅黑" pitchFamily="34" charset="-122"/>
                <a:ea typeface="微软雅黑" pitchFamily="34" charset="-122"/>
              </a:rPr>
              <a:t>延伸课上内容的微课堂</a:t>
            </a:r>
            <a:endParaRPr lang="en-US" altLang="zh-CN" sz="1098" dirty="0" smtClean="0">
              <a:solidFill>
                <a:srgbClr val="3E3D4F"/>
              </a:solidFill>
              <a:latin typeface="微软雅黑" pitchFamily="34" charset="-122"/>
              <a:ea typeface="微软雅黑" pitchFamily="34" charset="-122"/>
            </a:endParaRPr>
          </a:p>
          <a:p>
            <a:pPr marL="171159" lvl="1" indent="-171159" defTabSz="399370" fontAlgn="base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Font typeface="Arial" pitchFamily="34" charset="0"/>
              <a:buChar char="•"/>
              <a:defRPr/>
            </a:pPr>
            <a:r>
              <a:rPr lang="en-US" altLang="zh-CN" sz="1098" dirty="0" smtClean="0">
                <a:solidFill>
                  <a:srgbClr val="3E3D4F"/>
                </a:solidFill>
                <a:latin typeface="微软雅黑" pitchFamily="34" charset="-122"/>
                <a:ea typeface="微软雅黑" pitchFamily="34" charset="-122"/>
              </a:rPr>
              <a:t>……</a:t>
            </a:r>
            <a:endParaRPr lang="zh-CN" altLang="en-US" sz="1098" dirty="0">
              <a:solidFill>
                <a:srgbClr val="3E3D4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MH_Text_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858003" y="3522099"/>
            <a:ext cx="1871998" cy="142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171159" lvl="1" indent="-171159" defTabSz="399370" fontAlgn="base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Font typeface="Arial" pitchFamily="34" charset="0"/>
              <a:buChar char="•"/>
              <a:defRPr/>
            </a:pPr>
            <a:r>
              <a:rPr lang="zh-CN" altLang="zh-CN" sz="1098" dirty="0">
                <a:solidFill>
                  <a:srgbClr val="3E3D4F"/>
                </a:solidFill>
                <a:latin typeface="微软雅黑" pitchFamily="34" charset="-122"/>
                <a:ea typeface="微软雅黑" pitchFamily="34" charset="-122"/>
              </a:rPr>
              <a:t>贝腾创新创业训练</a:t>
            </a:r>
            <a:r>
              <a:rPr lang="zh-CN" altLang="zh-CN" sz="1098" dirty="0" smtClean="0">
                <a:solidFill>
                  <a:srgbClr val="3E3D4F"/>
                </a:solidFill>
                <a:latin typeface="微软雅黑" pitchFamily="34" charset="-122"/>
                <a:ea typeface="微软雅黑" pitchFamily="34" charset="-122"/>
              </a:rPr>
              <a:t>平</a:t>
            </a:r>
            <a:r>
              <a:rPr lang="zh-CN" altLang="en-US" sz="1098" dirty="0" smtClean="0">
                <a:solidFill>
                  <a:srgbClr val="3E3D4F"/>
                </a:solidFill>
                <a:latin typeface="微软雅黑" pitchFamily="34" charset="-122"/>
                <a:ea typeface="微软雅黑" pitchFamily="34" charset="-122"/>
              </a:rPr>
              <a:t>台</a:t>
            </a:r>
            <a:endParaRPr lang="en-US" altLang="zh-CN" sz="1098" dirty="0">
              <a:solidFill>
                <a:srgbClr val="3E3D4F"/>
              </a:solidFill>
              <a:latin typeface="微软雅黑" pitchFamily="34" charset="-122"/>
              <a:ea typeface="微软雅黑" pitchFamily="34" charset="-122"/>
            </a:endParaRPr>
          </a:p>
          <a:p>
            <a:pPr marL="171159" lvl="1" indent="-171159" defTabSz="399370" fontAlgn="base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Font typeface="Arial" pitchFamily="34" charset="0"/>
              <a:buChar char="•"/>
              <a:defRPr/>
            </a:pPr>
            <a:r>
              <a:rPr lang="en-US" altLang="zh-CN" sz="1098" dirty="0">
                <a:solidFill>
                  <a:srgbClr val="3E3D4F"/>
                </a:solidFill>
                <a:latin typeface="微软雅黑" pitchFamily="34" charset="-122"/>
                <a:ea typeface="微软雅黑" pitchFamily="34" charset="-122"/>
              </a:rPr>
              <a:t>VBSE</a:t>
            </a:r>
            <a:r>
              <a:rPr lang="zh-CN" altLang="zh-CN" sz="1098" dirty="0">
                <a:solidFill>
                  <a:srgbClr val="3E3D4F"/>
                </a:solidFill>
                <a:latin typeface="微软雅黑" pitchFamily="34" charset="-122"/>
                <a:ea typeface="微软雅黑" pitchFamily="34" charset="-122"/>
              </a:rPr>
              <a:t>跨专业综合实训</a:t>
            </a:r>
            <a:r>
              <a:rPr lang="zh-CN" altLang="zh-CN" sz="1098" dirty="0" smtClean="0">
                <a:solidFill>
                  <a:srgbClr val="3E3D4F"/>
                </a:solidFill>
                <a:latin typeface="微软雅黑" pitchFamily="34" charset="-122"/>
                <a:ea typeface="微软雅黑" pitchFamily="34" charset="-122"/>
              </a:rPr>
              <a:t>平台</a:t>
            </a:r>
            <a:endParaRPr lang="en-US" altLang="zh-CN" sz="1098" dirty="0" smtClean="0">
              <a:solidFill>
                <a:srgbClr val="3E3D4F"/>
              </a:solidFill>
              <a:latin typeface="微软雅黑" pitchFamily="34" charset="-122"/>
              <a:ea typeface="微软雅黑" pitchFamily="34" charset="-122"/>
            </a:endParaRPr>
          </a:p>
          <a:p>
            <a:pPr marL="171159" lvl="1" indent="-171159" defTabSz="399370" fontAlgn="base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Font typeface="Arial" pitchFamily="34" charset="0"/>
              <a:buChar char="•"/>
              <a:defRPr/>
            </a:pPr>
            <a:r>
              <a:rPr lang="en-US" altLang="zh-CN" sz="1098" dirty="0" smtClean="0">
                <a:solidFill>
                  <a:srgbClr val="3E3D4F"/>
                </a:solidFill>
                <a:latin typeface="微软雅黑" pitchFamily="34" charset="-122"/>
                <a:ea typeface="微软雅黑" pitchFamily="34" charset="-122"/>
              </a:rPr>
              <a:t>……</a:t>
            </a:r>
            <a:endParaRPr lang="zh-CN" altLang="en-US" sz="1098" dirty="0">
              <a:solidFill>
                <a:srgbClr val="3E3D4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MH_Text_4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195621" y="3522099"/>
            <a:ext cx="1871999" cy="783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171159" lvl="1" indent="-171159" defTabSz="399370" fontAlgn="base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Font typeface="Arial" pitchFamily="34" charset="0"/>
              <a:buChar char="•"/>
              <a:defRPr/>
            </a:pPr>
            <a:r>
              <a:rPr lang="zh-CN" altLang="zh-CN" sz="1098" dirty="0">
                <a:solidFill>
                  <a:srgbClr val="3E3D4F"/>
                </a:solidFill>
                <a:latin typeface="微软雅黑" pitchFamily="34" charset="-122"/>
                <a:ea typeface="微软雅黑" pitchFamily="34" charset="-122"/>
              </a:rPr>
              <a:t>实验教学电子资源（实验指导书、电子课件）等进行统一</a:t>
            </a:r>
            <a:r>
              <a:rPr lang="zh-CN" altLang="zh-CN" sz="1098" dirty="0" smtClean="0">
                <a:solidFill>
                  <a:srgbClr val="3E3D4F"/>
                </a:solidFill>
                <a:latin typeface="微软雅黑" pitchFamily="34" charset="-122"/>
                <a:ea typeface="微软雅黑" pitchFamily="34" charset="-122"/>
              </a:rPr>
              <a:t>管理</a:t>
            </a:r>
            <a:endParaRPr lang="en-US" altLang="zh-CN" sz="1098" dirty="0" smtClean="0">
              <a:solidFill>
                <a:srgbClr val="3E3D4F"/>
              </a:solidFill>
              <a:latin typeface="微软雅黑" pitchFamily="34" charset="-122"/>
              <a:ea typeface="微软雅黑" pitchFamily="34" charset="-122"/>
            </a:endParaRPr>
          </a:p>
          <a:p>
            <a:pPr marL="171159" lvl="1" indent="-171159" defTabSz="399370" fontAlgn="base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Font typeface="Arial" pitchFamily="34" charset="0"/>
              <a:buChar char="•"/>
              <a:defRPr/>
            </a:pPr>
            <a:r>
              <a:rPr lang="zh-CN" altLang="en-US" sz="1098" dirty="0" smtClean="0">
                <a:solidFill>
                  <a:srgbClr val="3E3D4F"/>
                </a:solidFill>
                <a:latin typeface="微软雅黑" pitchFamily="34" charset="-122"/>
                <a:ea typeface="微软雅黑" pitchFamily="34" charset="-122"/>
              </a:rPr>
              <a:t>教学互动及教考系统</a:t>
            </a:r>
            <a:endParaRPr lang="en-US" altLang="zh-CN" sz="1098" dirty="0" smtClean="0">
              <a:solidFill>
                <a:srgbClr val="3E3D4F"/>
              </a:solidFill>
              <a:latin typeface="微软雅黑" pitchFamily="34" charset="-122"/>
              <a:ea typeface="微软雅黑" pitchFamily="34" charset="-122"/>
            </a:endParaRPr>
          </a:p>
          <a:p>
            <a:pPr marL="171159" lvl="1" indent="-171159" defTabSz="399370" fontAlgn="base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Font typeface="Arial" pitchFamily="34" charset="0"/>
              <a:buChar char="•"/>
              <a:defRPr/>
            </a:pPr>
            <a:r>
              <a:rPr lang="en-US" altLang="zh-CN" sz="1098" dirty="0" smtClean="0">
                <a:solidFill>
                  <a:srgbClr val="3E3D4F"/>
                </a:solidFill>
                <a:latin typeface="微软雅黑" pitchFamily="34" charset="-122"/>
                <a:ea typeface="微软雅黑" pitchFamily="34" charset="-122"/>
              </a:rPr>
              <a:t>……</a:t>
            </a:r>
            <a:endParaRPr lang="zh-CN" altLang="en-US" sz="1098" dirty="0">
              <a:solidFill>
                <a:srgbClr val="3E3D4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19905" y="1450207"/>
            <a:ext cx="2735393" cy="2855059"/>
            <a:chOff x="1043608" y="1581761"/>
            <a:chExt cx="2591377" cy="2499875"/>
          </a:xfrm>
        </p:grpSpPr>
        <p:sp>
          <p:nvSpPr>
            <p:cNvPr id="2" name="MH_Other_1"/>
            <p:cNvSpPr/>
            <p:nvPr>
              <p:custDataLst>
                <p:tags r:id="rId9"/>
              </p:custDataLst>
            </p:nvPr>
          </p:nvSpPr>
          <p:spPr>
            <a:xfrm rot="16200000">
              <a:off x="2180299" y="2626950"/>
              <a:ext cx="1423148" cy="1486224"/>
            </a:xfrm>
            <a:prstGeom prst="teardrop">
              <a:avLst/>
            </a:prstGeom>
            <a:solidFill>
              <a:srgbClr val="0B6D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lIns="36000" tIns="36000" rIns="108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3600" dirty="0"/>
            </a:p>
          </p:txBody>
        </p:sp>
        <p:sp>
          <p:nvSpPr>
            <p:cNvPr id="3" name="MH_Other_2"/>
            <p:cNvSpPr/>
            <p:nvPr>
              <p:custDataLst>
                <p:tags r:id="rId10"/>
              </p:custDataLst>
            </p:nvPr>
          </p:nvSpPr>
          <p:spPr>
            <a:xfrm rot="10800000">
              <a:off x="2169139" y="1581761"/>
              <a:ext cx="1058192" cy="1011857"/>
            </a:xfrm>
            <a:prstGeom prst="teardrop">
              <a:avLst/>
            </a:pr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tIns="36000" rIns="36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4000" dirty="0"/>
            </a:p>
          </p:txBody>
        </p:sp>
        <p:sp>
          <p:nvSpPr>
            <p:cNvPr id="4" name="MH_Other_5"/>
            <p:cNvSpPr>
              <a:spLocks noEditPoints="1"/>
            </p:cNvSpPr>
            <p:nvPr>
              <p:custDataLst>
                <p:tags r:id="rId11"/>
              </p:custDataLst>
            </p:nvPr>
          </p:nvSpPr>
          <p:spPr bwMode="auto">
            <a:xfrm>
              <a:off x="1210158" y="2826257"/>
              <a:ext cx="435463" cy="448291"/>
            </a:xfrm>
            <a:custGeom>
              <a:avLst/>
              <a:gdLst>
                <a:gd name="T0" fmla="*/ 2147483646 w 67"/>
                <a:gd name="T1" fmla="*/ 2147483646 h 72"/>
                <a:gd name="T2" fmla="*/ 2147483646 w 67"/>
                <a:gd name="T3" fmla="*/ 2147483646 h 72"/>
                <a:gd name="T4" fmla="*/ 2147483646 w 67"/>
                <a:gd name="T5" fmla="*/ 2147483646 h 72"/>
                <a:gd name="T6" fmla="*/ 0 w 67"/>
                <a:gd name="T7" fmla="*/ 2147483646 h 72"/>
                <a:gd name="T8" fmla="*/ 0 w 67"/>
                <a:gd name="T9" fmla="*/ 2147483646 h 72"/>
                <a:gd name="T10" fmla="*/ 2147483646 w 67"/>
                <a:gd name="T11" fmla="*/ 2147483646 h 72"/>
                <a:gd name="T12" fmla="*/ 2147483646 w 67"/>
                <a:gd name="T13" fmla="*/ 2147483646 h 72"/>
                <a:gd name="T14" fmla="*/ 2147483646 w 67"/>
                <a:gd name="T15" fmla="*/ 2147483646 h 72"/>
                <a:gd name="T16" fmla="*/ 2147483646 w 67"/>
                <a:gd name="T17" fmla="*/ 0 h 72"/>
                <a:gd name="T18" fmla="*/ 2147483646 w 67"/>
                <a:gd name="T19" fmla="*/ 0 h 72"/>
                <a:gd name="T20" fmla="*/ 2147483646 w 67"/>
                <a:gd name="T21" fmla="*/ 2147483646 h 72"/>
                <a:gd name="T22" fmla="*/ 2147483646 w 67"/>
                <a:gd name="T23" fmla="*/ 2147483646 h 72"/>
                <a:gd name="T24" fmla="*/ 2147483646 w 67"/>
                <a:gd name="T25" fmla="*/ 2147483646 h 72"/>
                <a:gd name="T26" fmla="*/ 2147483646 w 67"/>
                <a:gd name="T27" fmla="*/ 2147483646 h 72"/>
                <a:gd name="T28" fmla="*/ 2147483646 w 67"/>
                <a:gd name="T29" fmla="*/ 0 h 72"/>
                <a:gd name="T30" fmla="*/ 2147483646 w 67"/>
                <a:gd name="T31" fmla="*/ 0 h 72"/>
                <a:gd name="T32" fmla="*/ 2147483646 w 67"/>
                <a:gd name="T33" fmla="*/ 2147483646 h 72"/>
                <a:gd name="T34" fmla="*/ 2147483646 w 67"/>
                <a:gd name="T35" fmla="*/ 2147483646 h 72"/>
                <a:gd name="T36" fmla="*/ 2147483646 w 67"/>
                <a:gd name="T37" fmla="*/ 2147483646 h 72"/>
                <a:gd name="T38" fmla="*/ 2147483646 w 67"/>
                <a:gd name="T39" fmla="*/ 2147483646 h 72"/>
                <a:gd name="T40" fmla="*/ 2147483646 w 67"/>
                <a:gd name="T41" fmla="*/ 2147483646 h 72"/>
                <a:gd name="T42" fmla="*/ 2147483646 w 67"/>
                <a:gd name="T43" fmla="*/ 2147483646 h 72"/>
                <a:gd name="T44" fmla="*/ 2147483646 w 67"/>
                <a:gd name="T45" fmla="*/ 2147483646 h 72"/>
                <a:gd name="T46" fmla="*/ 2147483646 w 67"/>
                <a:gd name="T47" fmla="*/ 2147483646 h 72"/>
                <a:gd name="T48" fmla="*/ 2147483646 w 67"/>
                <a:gd name="T49" fmla="*/ 2147483646 h 72"/>
                <a:gd name="T50" fmla="*/ 2147483646 w 67"/>
                <a:gd name="T51" fmla="*/ 2147483646 h 72"/>
                <a:gd name="T52" fmla="*/ 2147483646 w 67"/>
                <a:gd name="T53" fmla="*/ 2147483646 h 72"/>
                <a:gd name="T54" fmla="*/ 2147483646 w 67"/>
                <a:gd name="T55" fmla="*/ 2147483646 h 72"/>
                <a:gd name="T56" fmla="*/ 2147483646 w 67"/>
                <a:gd name="T57" fmla="*/ 2147483646 h 72"/>
                <a:gd name="T58" fmla="*/ 2147483646 w 67"/>
                <a:gd name="T59" fmla="*/ 2147483646 h 72"/>
                <a:gd name="T60" fmla="*/ 2147483646 w 67"/>
                <a:gd name="T61" fmla="*/ 2147483646 h 72"/>
                <a:gd name="T62" fmla="*/ 2147483646 w 67"/>
                <a:gd name="T63" fmla="*/ 2147483646 h 72"/>
                <a:gd name="T64" fmla="*/ 2147483646 w 67"/>
                <a:gd name="T65" fmla="*/ 2147483646 h 72"/>
                <a:gd name="T66" fmla="*/ 2147483646 w 67"/>
                <a:gd name="T67" fmla="*/ 2147483646 h 72"/>
                <a:gd name="T68" fmla="*/ 2147483646 w 67"/>
                <a:gd name="T69" fmla="*/ 2147483646 h 72"/>
                <a:gd name="T70" fmla="*/ 2147483646 w 67"/>
                <a:gd name="T71" fmla="*/ 2147483646 h 72"/>
                <a:gd name="T72" fmla="*/ 2147483646 w 67"/>
                <a:gd name="T73" fmla="*/ 2147483646 h 72"/>
                <a:gd name="T74" fmla="*/ 2147483646 w 67"/>
                <a:gd name="T75" fmla="*/ 2147483646 h 72"/>
                <a:gd name="T76" fmla="*/ 2147483646 w 67"/>
                <a:gd name="T77" fmla="*/ 2147483646 h 72"/>
                <a:gd name="T78" fmla="*/ 2147483646 w 67"/>
                <a:gd name="T79" fmla="*/ 2147483646 h 72"/>
                <a:gd name="T80" fmla="*/ 2147483646 w 67"/>
                <a:gd name="T81" fmla="*/ 2147483646 h 72"/>
                <a:gd name="T82" fmla="*/ 2147483646 w 67"/>
                <a:gd name="T83" fmla="*/ 2147483646 h 72"/>
                <a:gd name="T84" fmla="*/ 2147483646 w 67"/>
                <a:gd name="T85" fmla="*/ 2147483646 h 72"/>
                <a:gd name="T86" fmla="*/ 2147483646 w 67"/>
                <a:gd name="T87" fmla="*/ 2147483646 h 7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67" h="72">
                  <a:moveTo>
                    <a:pt x="67" y="67"/>
                  </a:moveTo>
                  <a:cubicBezTo>
                    <a:pt x="67" y="70"/>
                    <a:pt x="64" y="72"/>
                    <a:pt x="61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2" y="72"/>
                    <a:pt x="0" y="70"/>
                    <a:pt x="0" y="6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2" y="11"/>
                    <a:pt x="5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3" y="0"/>
                    <a:pt x="1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5" y="3"/>
                    <a:pt x="25" y="7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3"/>
                    <a:pt x="44" y="0"/>
                    <a:pt x="47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0"/>
                    <a:pt x="56" y="3"/>
                    <a:pt x="56" y="7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4" y="11"/>
                    <a:pt x="67" y="13"/>
                    <a:pt x="67" y="16"/>
                  </a:cubicBezTo>
                  <a:lnTo>
                    <a:pt x="67" y="67"/>
                  </a:lnTo>
                  <a:close/>
                  <a:moveTo>
                    <a:pt x="61" y="67"/>
                  </a:moveTo>
                  <a:cubicBezTo>
                    <a:pt x="61" y="26"/>
                    <a:pt x="61" y="26"/>
                    <a:pt x="61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67"/>
                    <a:pt x="5" y="67"/>
                    <a:pt x="5" y="67"/>
                  </a:cubicBezTo>
                  <a:lnTo>
                    <a:pt x="61" y="67"/>
                  </a:lnTo>
                  <a:close/>
                  <a:moveTo>
                    <a:pt x="20" y="7"/>
                  </a:moveTo>
                  <a:cubicBezTo>
                    <a:pt x="20" y="6"/>
                    <a:pt x="20" y="5"/>
                    <a:pt x="19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6"/>
                    <a:pt x="15" y="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9"/>
                    <a:pt x="16" y="20"/>
                    <a:pt x="16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0"/>
                    <a:pt x="20" y="19"/>
                    <a:pt x="20" y="18"/>
                  </a:cubicBezTo>
                  <a:lnTo>
                    <a:pt x="20" y="7"/>
                  </a:lnTo>
                  <a:close/>
                  <a:moveTo>
                    <a:pt x="51" y="7"/>
                  </a:moveTo>
                  <a:cubicBezTo>
                    <a:pt x="51" y="6"/>
                    <a:pt x="51" y="5"/>
                    <a:pt x="50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6" y="6"/>
                    <a:pt x="46" y="7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9"/>
                    <a:pt x="47" y="20"/>
                    <a:pt x="47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1" y="20"/>
                    <a:pt x="51" y="19"/>
                    <a:pt x="51" y="18"/>
                  </a:cubicBezTo>
                  <a:lnTo>
                    <a:pt x="51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" name="MH_Other_6"/>
            <p:cNvSpPr>
              <a:spLocks noEditPoints="1"/>
            </p:cNvSpPr>
            <p:nvPr>
              <p:custDataLst>
                <p:tags r:id="rId12"/>
              </p:custDataLst>
            </p:nvPr>
          </p:nvSpPr>
          <p:spPr bwMode="auto">
            <a:xfrm>
              <a:off x="2621028" y="3178403"/>
              <a:ext cx="472619" cy="389942"/>
            </a:xfrm>
            <a:custGeom>
              <a:avLst/>
              <a:gdLst>
                <a:gd name="T0" fmla="*/ 2147483646 w 73"/>
                <a:gd name="T1" fmla="*/ 2147483646 h 63"/>
                <a:gd name="T2" fmla="*/ 2147483646 w 73"/>
                <a:gd name="T3" fmla="*/ 2147483646 h 63"/>
                <a:gd name="T4" fmla="*/ 2147483646 w 73"/>
                <a:gd name="T5" fmla="*/ 2147483646 h 63"/>
                <a:gd name="T6" fmla="*/ 2147483646 w 73"/>
                <a:gd name="T7" fmla="*/ 2147483646 h 63"/>
                <a:gd name="T8" fmla="*/ 2147483646 w 73"/>
                <a:gd name="T9" fmla="*/ 2147483646 h 63"/>
                <a:gd name="T10" fmla="*/ 2147483646 w 73"/>
                <a:gd name="T11" fmla="*/ 2147483646 h 63"/>
                <a:gd name="T12" fmla="*/ 2147483646 w 73"/>
                <a:gd name="T13" fmla="*/ 2147483646 h 63"/>
                <a:gd name="T14" fmla="*/ 2147483646 w 73"/>
                <a:gd name="T15" fmla="*/ 2147483646 h 63"/>
                <a:gd name="T16" fmla="*/ 2147483646 w 73"/>
                <a:gd name="T17" fmla="*/ 2147483646 h 63"/>
                <a:gd name="T18" fmla="*/ 0 w 73"/>
                <a:gd name="T19" fmla="*/ 2147483646 h 63"/>
                <a:gd name="T20" fmla="*/ 0 w 73"/>
                <a:gd name="T21" fmla="*/ 2147483646 h 63"/>
                <a:gd name="T22" fmla="*/ 2147483646 w 73"/>
                <a:gd name="T23" fmla="*/ 0 h 63"/>
                <a:gd name="T24" fmla="*/ 2147483646 w 73"/>
                <a:gd name="T25" fmla="*/ 0 h 63"/>
                <a:gd name="T26" fmla="*/ 2147483646 w 73"/>
                <a:gd name="T27" fmla="*/ 2147483646 h 63"/>
                <a:gd name="T28" fmla="*/ 2147483646 w 73"/>
                <a:gd name="T29" fmla="*/ 2147483646 h 63"/>
                <a:gd name="T30" fmla="*/ 2147483646 w 73"/>
                <a:gd name="T31" fmla="*/ 2147483646 h 63"/>
                <a:gd name="T32" fmla="*/ 2147483646 w 73"/>
                <a:gd name="T33" fmla="*/ 2147483646 h 63"/>
                <a:gd name="T34" fmla="*/ 2147483646 w 73"/>
                <a:gd name="T35" fmla="*/ 2147483646 h 63"/>
                <a:gd name="T36" fmla="*/ 2147483646 w 73"/>
                <a:gd name="T37" fmla="*/ 2147483646 h 63"/>
                <a:gd name="T38" fmla="*/ 2147483646 w 73"/>
                <a:gd name="T39" fmla="*/ 2147483646 h 63"/>
                <a:gd name="T40" fmla="*/ 2147483646 w 73"/>
                <a:gd name="T41" fmla="*/ 2147483646 h 63"/>
                <a:gd name="T42" fmla="*/ 2147483646 w 73"/>
                <a:gd name="T43" fmla="*/ 2147483646 h 63"/>
                <a:gd name="T44" fmla="*/ 2147483646 w 73"/>
                <a:gd name="T45" fmla="*/ 2147483646 h 63"/>
                <a:gd name="T46" fmla="*/ 2147483646 w 73"/>
                <a:gd name="T47" fmla="*/ 2147483646 h 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3" h="63">
                  <a:moveTo>
                    <a:pt x="73" y="47"/>
                  </a:moveTo>
                  <a:cubicBezTo>
                    <a:pt x="73" y="50"/>
                    <a:pt x="70" y="53"/>
                    <a:pt x="67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6"/>
                    <a:pt x="48" y="59"/>
                    <a:pt x="48" y="60"/>
                  </a:cubicBezTo>
                  <a:cubicBezTo>
                    <a:pt x="48" y="62"/>
                    <a:pt x="47" y="63"/>
                    <a:pt x="4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5" y="63"/>
                    <a:pt x="24" y="62"/>
                    <a:pt x="24" y="60"/>
                  </a:cubicBezTo>
                  <a:cubicBezTo>
                    <a:pt x="24" y="59"/>
                    <a:pt x="26" y="56"/>
                    <a:pt x="2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2" y="53"/>
                    <a:pt x="0" y="50"/>
                    <a:pt x="0" y="4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0" y="0"/>
                    <a:pt x="73" y="2"/>
                    <a:pt x="73" y="6"/>
                  </a:cubicBezTo>
                  <a:lnTo>
                    <a:pt x="73" y="47"/>
                  </a:lnTo>
                  <a:close/>
                  <a:moveTo>
                    <a:pt x="68" y="6"/>
                  </a:moveTo>
                  <a:cubicBezTo>
                    <a:pt x="68" y="5"/>
                    <a:pt x="67" y="5"/>
                    <a:pt x="6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8"/>
                    <a:pt x="5" y="39"/>
                    <a:pt x="6" y="3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7" y="39"/>
                    <a:pt x="68" y="38"/>
                    <a:pt x="68" y="37"/>
                  </a:cubicBezTo>
                  <a:lnTo>
                    <a:pt x="68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" name="MH_Other_7"/>
            <p:cNvSpPr>
              <a:spLocks noEditPoints="1"/>
            </p:cNvSpPr>
            <p:nvPr>
              <p:custDataLst>
                <p:tags r:id="rId13"/>
              </p:custDataLst>
            </p:nvPr>
          </p:nvSpPr>
          <p:spPr bwMode="auto">
            <a:xfrm>
              <a:off x="2441977" y="1950441"/>
              <a:ext cx="472619" cy="341555"/>
            </a:xfrm>
            <a:custGeom>
              <a:avLst/>
              <a:gdLst>
                <a:gd name="T0" fmla="*/ 2147483646 w 158"/>
                <a:gd name="T1" fmla="*/ 2147483646 h 119"/>
                <a:gd name="T2" fmla="*/ 0 w 158"/>
                <a:gd name="T3" fmla="*/ 2147483646 h 119"/>
                <a:gd name="T4" fmla="*/ 0 w 158"/>
                <a:gd name="T5" fmla="*/ 0 h 119"/>
                <a:gd name="T6" fmla="*/ 2147483646 w 158"/>
                <a:gd name="T7" fmla="*/ 0 h 119"/>
                <a:gd name="T8" fmla="*/ 2147483646 w 158"/>
                <a:gd name="T9" fmla="*/ 2147483646 h 119"/>
                <a:gd name="T10" fmla="*/ 2147483646 w 158"/>
                <a:gd name="T11" fmla="*/ 2147483646 h 119"/>
                <a:gd name="T12" fmla="*/ 2147483646 w 158"/>
                <a:gd name="T13" fmla="*/ 2147483646 h 119"/>
                <a:gd name="T14" fmla="*/ 2147483646 w 158"/>
                <a:gd name="T15" fmla="*/ 2147483646 h 119"/>
                <a:gd name="T16" fmla="*/ 2147483646 w 158"/>
                <a:gd name="T17" fmla="*/ 2147483646 h 119"/>
                <a:gd name="T18" fmla="*/ 2147483646 w 158"/>
                <a:gd name="T19" fmla="*/ 2147483646 h 119"/>
                <a:gd name="T20" fmla="*/ 2147483646 w 158"/>
                <a:gd name="T21" fmla="*/ 2147483646 h 119"/>
                <a:gd name="T22" fmla="*/ 2147483646 w 158"/>
                <a:gd name="T23" fmla="*/ 2147483646 h 119"/>
                <a:gd name="T24" fmla="*/ 2147483646 w 158"/>
                <a:gd name="T25" fmla="*/ 2147483646 h 119"/>
                <a:gd name="T26" fmla="*/ 2147483646 w 158"/>
                <a:gd name="T27" fmla="*/ 2147483646 h 119"/>
                <a:gd name="T28" fmla="*/ 2147483646 w 158"/>
                <a:gd name="T29" fmla="*/ 2147483646 h 119"/>
                <a:gd name="T30" fmla="*/ 2147483646 w 158"/>
                <a:gd name="T31" fmla="*/ 2147483646 h 119"/>
                <a:gd name="T32" fmla="*/ 2147483646 w 158"/>
                <a:gd name="T33" fmla="*/ 2147483646 h 119"/>
                <a:gd name="T34" fmla="*/ 2147483646 w 158"/>
                <a:gd name="T35" fmla="*/ 2147483646 h 119"/>
                <a:gd name="T36" fmla="*/ 2147483646 w 158"/>
                <a:gd name="T37" fmla="*/ 2147483646 h 119"/>
                <a:gd name="T38" fmla="*/ 2147483646 w 158"/>
                <a:gd name="T39" fmla="*/ 2147483646 h 119"/>
                <a:gd name="T40" fmla="*/ 2147483646 w 158"/>
                <a:gd name="T41" fmla="*/ 2147483646 h 119"/>
                <a:gd name="T42" fmla="*/ 2147483646 w 158"/>
                <a:gd name="T43" fmla="*/ 2147483646 h 119"/>
                <a:gd name="T44" fmla="*/ 2147483646 w 158"/>
                <a:gd name="T45" fmla="*/ 2147483646 h 119"/>
                <a:gd name="T46" fmla="*/ 2147483646 w 158"/>
                <a:gd name="T47" fmla="*/ 2147483646 h 119"/>
                <a:gd name="T48" fmla="*/ 2147483646 w 158"/>
                <a:gd name="T49" fmla="*/ 2147483646 h 119"/>
                <a:gd name="T50" fmla="*/ 2147483646 w 158"/>
                <a:gd name="T51" fmla="*/ 2147483646 h 119"/>
                <a:gd name="T52" fmla="*/ 2147483646 w 158"/>
                <a:gd name="T53" fmla="*/ 2147483646 h 11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58" h="119">
                  <a:moveTo>
                    <a:pt x="158" y="119"/>
                  </a:moveTo>
                  <a:lnTo>
                    <a:pt x="0" y="119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108"/>
                  </a:lnTo>
                  <a:lnTo>
                    <a:pt x="158" y="108"/>
                  </a:lnTo>
                  <a:lnTo>
                    <a:pt x="158" y="119"/>
                  </a:lnTo>
                  <a:close/>
                  <a:moveTo>
                    <a:pt x="50" y="99"/>
                  </a:moveTo>
                  <a:lnTo>
                    <a:pt x="29" y="99"/>
                  </a:lnTo>
                  <a:lnTo>
                    <a:pt x="29" y="60"/>
                  </a:lnTo>
                  <a:lnTo>
                    <a:pt x="50" y="60"/>
                  </a:lnTo>
                  <a:lnTo>
                    <a:pt x="50" y="99"/>
                  </a:lnTo>
                  <a:close/>
                  <a:moveTo>
                    <a:pt x="78" y="99"/>
                  </a:moveTo>
                  <a:lnTo>
                    <a:pt x="59" y="99"/>
                  </a:lnTo>
                  <a:lnTo>
                    <a:pt x="59" y="19"/>
                  </a:lnTo>
                  <a:lnTo>
                    <a:pt x="78" y="19"/>
                  </a:lnTo>
                  <a:lnTo>
                    <a:pt x="78" y="99"/>
                  </a:lnTo>
                  <a:close/>
                  <a:moveTo>
                    <a:pt x="109" y="99"/>
                  </a:moveTo>
                  <a:lnTo>
                    <a:pt x="89" y="99"/>
                  </a:lnTo>
                  <a:lnTo>
                    <a:pt x="89" y="39"/>
                  </a:lnTo>
                  <a:lnTo>
                    <a:pt x="109" y="39"/>
                  </a:lnTo>
                  <a:lnTo>
                    <a:pt x="109" y="99"/>
                  </a:lnTo>
                  <a:close/>
                  <a:moveTo>
                    <a:pt x="139" y="99"/>
                  </a:moveTo>
                  <a:lnTo>
                    <a:pt x="119" y="99"/>
                  </a:lnTo>
                  <a:lnTo>
                    <a:pt x="119" y="11"/>
                  </a:lnTo>
                  <a:lnTo>
                    <a:pt x="139" y="11"/>
                  </a:lnTo>
                  <a:lnTo>
                    <a:pt x="139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" name="MH_Other_8"/>
            <p:cNvSpPr>
              <a:spLocks noEditPoints="1"/>
            </p:cNvSpPr>
            <p:nvPr>
              <p:custDataLst>
                <p:tags r:id="rId14"/>
              </p:custDataLst>
            </p:nvPr>
          </p:nvSpPr>
          <p:spPr bwMode="auto">
            <a:xfrm>
              <a:off x="1262887" y="1714211"/>
              <a:ext cx="323997" cy="522295"/>
            </a:xfrm>
            <a:custGeom>
              <a:avLst/>
              <a:gdLst>
                <a:gd name="T0" fmla="*/ 2147483646 w 29"/>
                <a:gd name="T1" fmla="*/ 2147483646 h 49"/>
                <a:gd name="T2" fmla="*/ 2147483646 w 29"/>
                <a:gd name="T3" fmla="*/ 2147483646 h 49"/>
                <a:gd name="T4" fmla="*/ 2147483646 w 29"/>
                <a:gd name="T5" fmla="*/ 2147483646 h 49"/>
                <a:gd name="T6" fmla="*/ 0 w 29"/>
                <a:gd name="T7" fmla="*/ 2147483646 h 49"/>
                <a:gd name="T8" fmla="*/ 0 w 29"/>
                <a:gd name="T9" fmla="*/ 2147483646 h 49"/>
                <a:gd name="T10" fmla="*/ 2147483646 w 29"/>
                <a:gd name="T11" fmla="*/ 0 h 49"/>
                <a:gd name="T12" fmla="*/ 2147483646 w 29"/>
                <a:gd name="T13" fmla="*/ 0 h 49"/>
                <a:gd name="T14" fmla="*/ 2147483646 w 29"/>
                <a:gd name="T15" fmla="*/ 2147483646 h 49"/>
                <a:gd name="T16" fmla="*/ 2147483646 w 29"/>
                <a:gd name="T17" fmla="*/ 2147483646 h 49"/>
                <a:gd name="T18" fmla="*/ 2147483646 w 29"/>
                <a:gd name="T19" fmla="*/ 2147483646 h 49"/>
                <a:gd name="T20" fmla="*/ 2147483646 w 29"/>
                <a:gd name="T21" fmla="*/ 2147483646 h 49"/>
                <a:gd name="T22" fmla="*/ 2147483646 w 29"/>
                <a:gd name="T23" fmla="*/ 2147483646 h 49"/>
                <a:gd name="T24" fmla="*/ 2147483646 w 29"/>
                <a:gd name="T25" fmla="*/ 2147483646 h 49"/>
                <a:gd name="T26" fmla="*/ 2147483646 w 29"/>
                <a:gd name="T27" fmla="*/ 2147483646 h 49"/>
                <a:gd name="T28" fmla="*/ 2147483646 w 29"/>
                <a:gd name="T29" fmla="*/ 2147483646 h 49"/>
                <a:gd name="T30" fmla="*/ 2147483646 w 29"/>
                <a:gd name="T31" fmla="*/ 2147483646 h 49"/>
                <a:gd name="T32" fmla="*/ 2147483646 w 29"/>
                <a:gd name="T33" fmla="*/ 2147483646 h 49"/>
                <a:gd name="T34" fmla="*/ 2147483646 w 29"/>
                <a:gd name="T35" fmla="*/ 2147483646 h 49"/>
                <a:gd name="T36" fmla="*/ 2147483646 w 29"/>
                <a:gd name="T37" fmla="*/ 2147483646 h 49"/>
                <a:gd name="T38" fmla="*/ 2147483646 w 29"/>
                <a:gd name="T39" fmla="*/ 2147483646 h 49"/>
                <a:gd name="T40" fmla="*/ 2147483646 w 29"/>
                <a:gd name="T41" fmla="*/ 2147483646 h 49"/>
                <a:gd name="T42" fmla="*/ 2147483646 w 29"/>
                <a:gd name="T43" fmla="*/ 2147483646 h 49"/>
                <a:gd name="T44" fmla="*/ 2147483646 w 29"/>
                <a:gd name="T45" fmla="*/ 2147483646 h 49"/>
                <a:gd name="T46" fmla="*/ 2147483646 w 29"/>
                <a:gd name="T47" fmla="*/ 2147483646 h 49"/>
                <a:gd name="T48" fmla="*/ 2147483646 w 29"/>
                <a:gd name="T49" fmla="*/ 2147483646 h 49"/>
                <a:gd name="T50" fmla="*/ 2147483646 w 29"/>
                <a:gd name="T51" fmla="*/ 2147483646 h 49"/>
                <a:gd name="T52" fmla="*/ 2147483646 w 29"/>
                <a:gd name="T53" fmla="*/ 2147483646 h 49"/>
                <a:gd name="T54" fmla="*/ 2147483646 w 29"/>
                <a:gd name="T55" fmla="*/ 2147483646 h 49"/>
                <a:gd name="T56" fmla="*/ 2147483646 w 29"/>
                <a:gd name="T57" fmla="*/ 2147483646 h 49"/>
                <a:gd name="T58" fmla="*/ 2147483646 w 29"/>
                <a:gd name="T59" fmla="*/ 2147483646 h 4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9" h="49">
                  <a:moveTo>
                    <a:pt x="29" y="44"/>
                  </a:moveTo>
                  <a:cubicBezTo>
                    <a:pt x="29" y="47"/>
                    <a:pt x="27" y="49"/>
                    <a:pt x="24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2" y="49"/>
                    <a:pt x="0" y="47"/>
                    <a:pt x="0" y="4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7" y="0"/>
                    <a:pt x="29" y="3"/>
                    <a:pt x="29" y="5"/>
                  </a:cubicBezTo>
                  <a:lnTo>
                    <a:pt x="29" y="44"/>
                  </a:lnTo>
                  <a:close/>
                  <a:moveTo>
                    <a:pt x="25" y="11"/>
                  </a:moveTo>
                  <a:cubicBezTo>
                    <a:pt x="25" y="11"/>
                    <a:pt x="25" y="10"/>
                    <a:pt x="2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3" y="11"/>
                    <a:pt x="3" y="11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9"/>
                    <a:pt x="4" y="39"/>
                    <a:pt x="5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5" y="39"/>
                    <a:pt x="25" y="39"/>
                    <a:pt x="25" y="38"/>
                  </a:cubicBezTo>
                  <a:lnTo>
                    <a:pt x="25" y="11"/>
                  </a:lnTo>
                  <a:close/>
                  <a:moveTo>
                    <a:pt x="17" y="5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5"/>
                    <a:pt x="17" y="5"/>
                  </a:cubicBezTo>
                  <a:close/>
                  <a:moveTo>
                    <a:pt x="14" y="41"/>
                  </a:moveTo>
                  <a:cubicBezTo>
                    <a:pt x="13" y="41"/>
                    <a:pt x="11" y="42"/>
                    <a:pt x="11" y="44"/>
                  </a:cubicBezTo>
                  <a:cubicBezTo>
                    <a:pt x="11" y="46"/>
                    <a:pt x="13" y="47"/>
                    <a:pt x="14" y="47"/>
                  </a:cubicBezTo>
                  <a:cubicBezTo>
                    <a:pt x="16" y="47"/>
                    <a:pt x="17" y="46"/>
                    <a:pt x="17" y="44"/>
                  </a:cubicBezTo>
                  <a:cubicBezTo>
                    <a:pt x="17" y="42"/>
                    <a:pt x="16" y="41"/>
                    <a:pt x="14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MH_Other_3"/>
            <p:cNvSpPr/>
            <p:nvPr>
              <p:custDataLst>
                <p:tags r:id="rId15"/>
              </p:custDataLst>
            </p:nvPr>
          </p:nvSpPr>
          <p:spPr>
            <a:xfrm>
              <a:off x="1043608" y="2661412"/>
              <a:ext cx="1056706" cy="1013281"/>
            </a:xfrm>
            <a:prstGeom prst="teardrop">
              <a:avLst/>
            </a:pr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Ins="108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3600" dirty="0"/>
            </a:p>
          </p:txBody>
        </p:sp>
        <p:sp>
          <p:nvSpPr>
            <p:cNvPr id="17" name="MH_Other_4"/>
            <p:cNvSpPr/>
            <p:nvPr>
              <p:custDataLst>
                <p:tags r:id="rId16"/>
              </p:custDataLst>
            </p:nvPr>
          </p:nvSpPr>
          <p:spPr>
            <a:xfrm rot="5400000">
              <a:off x="1089177" y="1562323"/>
              <a:ext cx="1011858" cy="1056706"/>
            </a:xfrm>
            <a:prstGeom prst="teardrop">
              <a:avLst/>
            </a:prstGeom>
            <a:solidFill>
              <a:srgbClr val="0B6D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108000" tIns="3600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3600" dirty="0"/>
            </a:p>
          </p:txBody>
        </p:sp>
        <p:sp>
          <p:nvSpPr>
            <p:cNvPr id="18" name="MH_Other_5"/>
            <p:cNvSpPr>
              <a:spLocks noEditPoints="1"/>
            </p:cNvSpPr>
            <p:nvPr>
              <p:custDataLst>
                <p:tags r:id="rId17"/>
              </p:custDataLst>
            </p:nvPr>
          </p:nvSpPr>
          <p:spPr bwMode="auto">
            <a:xfrm>
              <a:off x="1333062" y="2939329"/>
              <a:ext cx="435463" cy="448291"/>
            </a:xfrm>
            <a:custGeom>
              <a:avLst/>
              <a:gdLst>
                <a:gd name="T0" fmla="*/ 2147483646 w 67"/>
                <a:gd name="T1" fmla="*/ 2147483646 h 72"/>
                <a:gd name="T2" fmla="*/ 2147483646 w 67"/>
                <a:gd name="T3" fmla="*/ 2147483646 h 72"/>
                <a:gd name="T4" fmla="*/ 2147483646 w 67"/>
                <a:gd name="T5" fmla="*/ 2147483646 h 72"/>
                <a:gd name="T6" fmla="*/ 0 w 67"/>
                <a:gd name="T7" fmla="*/ 2147483646 h 72"/>
                <a:gd name="T8" fmla="*/ 0 w 67"/>
                <a:gd name="T9" fmla="*/ 2147483646 h 72"/>
                <a:gd name="T10" fmla="*/ 2147483646 w 67"/>
                <a:gd name="T11" fmla="*/ 2147483646 h 72"/>
                <a:gd name="T12" fmla="*/ 2147483646 w 67"/>
                <a:gd name="T13" fmla="*/ 2147483646 h 72"/>
                <a:gd name="T14" fmla="*/ 2147483646 w 67"/>
                <a:gd name="T15" fmla="*/ 2147483646 h 72"/>
                <a:gd name="T16" fmla="*/ 2147483646 w 67"/>
                <a:gd name="T17" fmla="*/ 0 h 72"/>
                <a:gd name="T18" fmla="*/ 2147483646 w 67"/>
                <a:gd name="T19" fmla="*/ 0 h 72"/>
                <a:gd name="T20" fmla="*/ 2147483646 w 67"/>
                <a:gd name="T21" fmla="*/ 2147483646 h 72"/>
                <a:gd name="T22" fmla="*/ 2147483646 w 67"/>
                <a:gd name="T23" fmla="*/ 2147483646 h 72"/>
                <a:gd name="T24" fmla="*/ 2147483646 w 67"/>
                <a:gd name="T25" fmla="*/ 2147483646 h 72"/>
                <a:gd name="T26" fmla="*/ 2147483646 w 67"/>
                <a:gd name="T27" fmla="*/ 2147483646 h 72"/>
                <a:gd name="T28" fmla="*/ 2147483646 w 67"/>
                <a:gd name="T29" fmla="*/ 0 h 72"/>
                <a:gd name="T30" fmla="*/ 2147483646 w 67"/>
                <a:gd name="T31" fmla="*/ 0 h 72"/>
                <a:gd name="T32" fmla="*/ 2147483646 w 67"/>
                <a:gd name="T33" fmla="*/ 2147483646 h 72"/>
                <a:gd name="T34" fmla="*/ 2147483646 w 67"/>
                <a:gd name="T35" fmla="*/ 2147483646 h 72"/>
                <a:gd name="T36" fmla="*/ 2147483646 w 67"/>
                <a:gd name="T37" fmla="*/ 2147483646 h 72"/>
                <a:gd name="T38" fmla="*/ 2147483646 w 67"/>
                <a:gd name="T39" fmla="*/ 2147483646 h 72"/>
                <a:gd name="T40" fmla="*/ 2147483646 w 67"/>
                <a:gd name="T41" fmla="*/ 2147483646 h 72"/>
                <a:gd name="T42" fmla="*/ 2147483646 w 67"/>
                <a:gd name="T43" fmla="*/ 2147483646 h 72"/>
                <a:gd name="T44" fmla="*/ 2147483646 w 67"/>
                <a:gd name="T45" fmla="*/ 2147483646 h 72"/>
                <a:gd name="T46" fmla="*/ 2147483646 w 67"/>
                <a:gd name="T47" fmla="*/ 2147483646 h 72"/>
                <a:gd name="T48" fmla="*/ 2147483646 w 67"/>
                <a:gd name="T49" fmla="*/ 2147483646 h 72"/>
                <a:gd name="T50" fmla="*/ 2147483646 w 67"/>
                <a:gd name="T51" fmla="*/ 2147483646 h 72"/>
                <a:gd name="T52" fmla="*/ 2147483646 w 67"/>
                <a:gd name="T53" fmla="*/ 2147483646 h 72"/>
                <a:gd name="T54" fmla="*/ 2147483646 w 67"/>
                <a:gd name="T55" fmla="*/ 2147483646 h 72"/>
                <a:gd name="T56" fmla="*/ 2147483646 w 67"/>
                <a:gd name="T57" fmla="*/ 2147483646 h 72"/>
                <a:gd name="T58" fmla="*/ 2147483646 w 67"/>
                <a:gd name="T59" fmla="*/ 2147483646 h 72"/>
                <a:gd name="T60" fmla="*/ 2147483646 w 67"/>
                <a:gd name="T61" fmla="*/ 2147483646 h 72"/>
                <a:gd name="T62" fmla="*/ 2147483646 w 67"/>
                <a:gd name="T63" fmla="*/ 2147483646 h 72"/>
                <a:gd name="T64" fmla="*/ 2147483646 w 67"/>
                <a:gd name="T65" fmla="*/ 2147483646 h 72"/>
                <a:gd name="T66" fmla="*/ 2147483646 w 67"/>
                <a:gd name="T67" fmla="*/ 2147483646 h 72"/>
                <a:gd name="T68" fmla="*/ 2147483646 w 67"/>
                <a:gd name="T69" fmla="*/ 2147483646 h 72"/>
                <a:gd name="T70" fmla="*/ 2147483646 w 67"/>
                <a:gd name="T71" fmla="*/ 2147483646 h 72"/>
                <a:gd name="T72" fmla="*/ 2147483646 w 67"/>
                <a:gd name="T73" fmla="*/ 2147483646 h 72"/>
                <a:gd name="T74" fmla="*/ 2147483646 w 67"/>
                <a:gd name="T75" fmla="*/ 2147483646 h 72"/>
                <a:gd name="T76" fmla="*/ 2147483646 w 67"/>
                <a:gd name="T77" fmla="*/ 2147483646 h 72"/>
                <a:gd name="T78" fmla="*/ 2147483646 w 67"/>
                <a:gd name="T79" fmla="*/ 2147483646 h 72"/>
                <a:gd name="T80" fmla="*/ 2147483646 w 67"/>
                <a:gd name="T81" fmla="*/ 2147483646 h 72"/>
                <a:gd name="T82" fmla="*/ 2147483646 w 67"/>
                <a:gd name="T83" fmla="*/ 2147483646 h 72"/>
                <a:gd name="T84" fmla="*/ 2147483646 w 67"/>
                <a:gd name="T85" fmla="*/ 2147483646 h 72"/>
                <a:gd name="T86" fmla="*/ 2147483646 w 67"/>
                <a:gd name="T87" fmla="*/ 2147483646 h 7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67" h="72">
                  <a:moveTo>
                    <a:pt x="67" y="67"/>
                  </a:moveTo>
                  <a:cubicBezTo>
                    <a:pt x="67" y="70"/>
                    <a:pt x="64" y="72"/>
                    <a:pt x="61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2" y="72"/>
                    <a:pt x="0" y="70"/>
                    <a:pt x="0" y="6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2" y="11"/>
                    <a:pt x="5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3" y="0"/>
                    <a:pt x="1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5" y="3"/>
                    <a:pt x="25" y="7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3"/>
                    <a:pt x="44" y="0"/>
                    <a:pt x="47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0"/>
                    <a:pt x="56" y="3"/>
                    <a:pt x="56" y="7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4" y="11"/>
                    <a:pt x="67" y="13"/>
                    <a:pt x="67" y="16"/>
                  </a:cubicBezTo>
                  <a:lnTo>
                    <a:pt x="67" y="67"/>
                  </a:lnTo>
                  <a:close/>
                  <a:moveTo>
                    <a:pt x="61" y="67"/>
                  </a:moveTo>
                  <a:cubicBezTo>
                    <a:pt x="61" y="26"/>
                    <a:pt x="61" y="26"/>
                    <a:pt x="61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67"/>
                    <a:pt x="5" y="67"/>
                    <a:pt x="5" y="67"/>
                  </a:cubicBezTo>
                  <a:lnTo>
                    <a:pt x="61" y="67"/>
                  </a:lnTo>
                  <a:close/>
                  <a:moveTo>
                    <a:pt x="20" y="7"/>
                  </a:moveTo>
                  <a:cubicBezTo>
                    <a:pt x="20" y="6"/>
                    <a:pt x="20" y="5"/>
                    <a:pt x="19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6"/>
                    <a:pt x="15" y="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9"/>
                    <a:pt x="16" y="20"/>
                    <a:pt x="16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0"/>
                    <a:pt x="20" y="19"/>
                    <a:pt x="20" y="18"/>
                  </a:cubicBezTo>
                  <a:lnTo>
                    <a:pt x="20" y="7"/>
                  </a:lnTo>
                  <a:close/>
                  <a:moveTo>
                    <a:pt x="51" y="7"/>
                  </a:moveTo>
                  <a:cubicBezTo>
                    <a:pt x="51" y="6"/>
                    <a:pt x="51" y="5"/>
                    <a:pt x="50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6" y="6"/>
                    <a:pt x="46" y="7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9"/>
                    <a:pt x="47" y="20"/>
                    <a:pt x="47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1" y="20"/>
                    <a:pt x="51" y="19"/>
                    <a:pt x="51" y="18"/>
                  </a:cubicBezTo>
                  <a:lnTo>
                    <a:pt x="51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MH_Other_8"/>
            <p:cNvSpPr>
              <a:spLocks noEditPoints="1"/>
            </p:cNvSpPr>
            <p:nvPr>
              <p:custDataLst>
                <p:tags r:id="rId18"/>
              </p:custDataLst>
            </p:nvPr>
          </p:nvSpPr>
          <p:spPr bwMode="auto">
            <a:xfrm>
              <a:off x="1415287" y="1866611"/>
              <a:ext cx="323997" cy="522295"/>
            </a:xfrm>
            <a:custGeom>
              <a:avLst/>
              <a:gdLst>
                <a:gd name="T0" fmla="*/ 2147483646 w 29"/>
                <a:gd name="T1" fmla="*/ 2147483646 h 49"/>
                <a:gd name="T2" fmla="*/ 2147483646 w 29"/>
                <a:gd name="T3" fmla="*/ 2147483646 h 49"/>
                <a:gd name="T4" fmla="*/ 2147483646 w 29"/>
                <a:gd name="T5" fmla="*/ 2147483646 h 49"/>
                <a:gd name="T6" fmla="*/ 0 w 29"/>
                <a:gd name="T7" fmla="*/ 2147483646 h 49"/>
                <a:gd name="T8" fmla="*/ 0 w 29"/>
                <a:gd name="T9" fmla="*/ 2147483646 h 49"/>
                <a:gd name="T10" fmla="*/ 2147483646 w 29"/>
                <a:gd name="T11" fmla="*/ 0 h 49"/>
                <a:gd name="T12" fmla="*/ 2147483646 w 29"/>
                <a:gd name="T13" fmla="*/ 0 h 49"/>
                <a:gd name="T14" fmla="*/ 2147483646 w 29"/>
                <a:gd name="T15" fmla="*/ 2147483646 h 49"/>
                <a:gd name="T16" fmla="*/ 2147483646 w 29"/>
                <a:gd name="T17" fmla="*/ 2147483646 h 49"/>
                <a:gd name="T18" fmla="*/ 2147483646 w 29"/>
                <a:gd name="T19" fmla="*/ 2147483646 h 49"/>
                <a:gd name="T20" fmla="*/ 2147483646 w 29"/>
                <a:gd name="T21" fmla="*/ 2147483646 h 49"/>
                <a:gd name="T22" fmla="*/ 2147483646 w 29"/>
                <a:gd name="T23" fmla="*/ 2147483646 h 49"/>
                <a:gd name="T24" fmla="*/ 2147483646 w 29"/>
                <a:gd name="T25" fmla="*/ 2147483646 h 49"/>
                <a:gd name="T26" fmla="*/ 2147483646 w 29"/>
                <a:gd name="T27" fmla="*/ 2147483646 h 49"/>
                <a:gd name="T28" fmla="*/ 2147483646 w 29"/>
                <a:gd name="T29" fmla="*/ 2147483646 h 49"/>
                <a:gd name="T30" fmla="*/ 2147483646 w 29"/>
                <a:gd name="T31" fmla="*/ 2147483646 h 49"/>
                <a:gd name="T32" fmla="*/ 2147483646 w 29"/>
                <a:gd name="T33" fmla="*/ 2147483646 h 49"/>
                <a:gd name="T34" fmla="*/ 2147483646 w 29"/>
                <a:gd name="T35" fmla="*/ 2147483646 h 49"/>
                <a:gd name="T36" fmla="*/ 2147483646 w 29"/>
                <a:gd name="T37" fmla="*/ 2147483646 h 49"/>
                <a:gd name="T38" fmla="*/ 2147483646 w 29"/>
                <a:gd name="T39" fmla="*/ 2147483646 h 49"/>
                <a:gd name="T40" fmla="*/ 2147483646 w 29"/>
                <a:gd name="T41" fmla="*/ 2147483646 h 49"/>
                <a:gd name="T42" fmla="*/ 2147483646 w 29"/>
                <a:gd name="T43" fmla="*/ 2147483646 h 49"/>
                <a:gd name="T44" fmla="*/ 2147483646 w 29"/>
                <a:gd name="T45" fmla="*/ 2147483646 h 49"/>
                <a:gd name="T46" fmla="*/ 2147483646 w 29"/>
                <a:gd name="T47" fmla="*/ 2147483646 h 49"/>
                <a:gd name="T48" fmla="*/ 2147483646 w 29"/>
                <a:gd name="T49" fmla="*/ 2147483646 h 49"/>
                <a:gd name="T50" fmla="*/ 2147483646 w 29"/>
                <a:gd name="T51" fmla="*/ 2147483646 h 49"/>
                <a:gd name="T52" fmla="*/ 2147483646 w 29"/>
                <a:gd name="T53" fmla="*/ 2147483646 h 49"/>
                <a:gd name="T54" fmla="*/ 2147483646 w 29"/>
                <a:gd name="T55" fmla="*/ 2147483646 h 49"/>
                <a:gd name="T56" fmla="*/ 2147483646 w 29"/>
                <a:gd name="T57" fmla="*/ 2147483646 h 49"/>
                <a:gd name="T58" fmla="*/ 2147483646 w 29"/>
                <a:gd name="T59" fmla="*/ 2147483646 h 4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9" h="49">
                  <a:moveTo>
                    <a:pt x="29" y="44"/>
                  </a:moveTo>
                  <a:cubicBezTo>
                    <a:pt x="29" y="47"/>
                    <a:pt x="27" y="49"/>
                    <a:pt x="24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2" y="49"/>
                    <a:pt x="0" y="47"/>
                    <a:pt x="0" y="4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7" y="0"/>
                    <a:pt x="29" y="3"/>
                    <a:pt x="29" y="5"/>
                  </a:cubicBezTo>
                  <a:lnTo>
                    <a:pt x="29" y="44"/>
                  </a:lnTo>
                  <a:close/>
                  <a:moveTo>
                    <a:pt x="25" y="11"/>
                  </a:moveTo>
                  <a:cubicBezTo>
                    <a:pt x="25" y="11"/>
                    <a:pt x="25" y="10"/>
                    <a:pt x="2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3" y="11"/>
                    <a:pt x="3" y="11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9"/>
                    <a:pt x="4" y="39"/>
                    <a:pt x="5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5" y="39"/>
                    <a:pt x="25" y="39"/>
                    <a:pt x="25" y="38"/>
                  </a:cubicBezTo>
                  <a:lnTo>
                    <a:pt x="25" y="11"/>
                  </a:lnTo>
                  <a:close/>
                  <a:moveTo>
                    <a:pt x="17" y="5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5"/>
                    <a:pt x="17" y="5"/>
                  </a:cubicBezTo>
                  <a:close/>
                  <a:moveTo>
                    <a:pt x="14" y="41"/>
                  </a:moveTo>
                  <a:cubicBezTo>
                    <a:pt x="13" y="41"/>
                    <a:pt x="11" y="42"/>
                    <a:pt x="11" y="44"/>
                  </a:cubicBezTo>
                  <a:cubicBezTo>
                    <a:pt x="11" y="46"/>
                    <a:pt x="13" y="47"/>
                    <a:pt x="14" y="47"/>
                  </a:cubicBezTo>
                  <a:cubicBezTo>
                    <a:pt x="16" y="47"/>
                    <a:pt x="17" y="46"/>
                    <a:pt x="17" y="44"/>
                  </a:cubicBezTo>
                  <a:cubicBezTo>
                    <a:pt x="17" y="42"/>
                    <a:pt x="16" y="41"/>
                    <a:pt x="14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2" name="TextBox 43"/>
          <p:cNvSpPr txBox="1">
            <a:spLocks noChangeArrowheads="1"/>
          </p:cNvSpPr>
          <p:nvPr/>
        </p:nvSpPr>
        <p:spPr bwMode="auto">
          <a:xfrm>
            <a:off x="2097106" y="921186"/>
            <a:ext cx="409851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1600" b="1" dirty="0" smtClean="0">
                <a:solidFill>
                  <a:srgbClr val="0F78BE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     信息化平台建设</a:t>
            </a:r>
            <a:endParaRPr lang="zh-CN" altLang="en-US" sz="1600" b="1" dirty="0">
              <a:solidFill>
                <a:srgbClr val="0F78BE"/>
              </a:solidFill>
              <a:latin typeface="微软雅黑" pitchFamily="34" charset="-122"/>
              <a:ea typeface="微软雅黑" pitchFamily="34" charset="-122"/>
              <a:sym typeface="Calibri" pitchFamily="34" charset="0"/>
            </a:endParaRPr>
          </a:p>
        </p:txBody>
      </p:sp>
      <p:sp>
        <p:nvSpPr>
          <p:cNvPr id="25" name="TextBox 4"/>
          <p:cNvSpPr txBox="1">
            <a:spLocks noChangeArrowheads="1"/>
          </p:cNvSpPr>
          <p:nvPr/>
        </p:nvSpPr>
        <p:spPr bwMode="auto">
          <a:xfrm>
            <a:off x="6444208" y="32370"/>
            <a:ext cx="25193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 eaLnBrk="1" hangingPunct="1"/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中 心 环 境</a:t>
            </a:r>
            <a:endParaRPr lang="zh-CN" altLang="en-US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64" y="25343"/>
            <a:ext cx="1656184" cy="139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组合 26"/>
          <p:cNvGrpSpPr/>
          <p:nvPr/>
        </p:nvGrpSpPr>
        <p:grpSpPr>
          <a:xfrm>
            <a:off x="7406394" y="4813330"/>
            <a:ext cx="1269739" cy="756084"/>
            <a:chOff x="7406394" y="4813330"/>
            <a:chExt cx="1269739" cy="756084"/>
          </a:xfrm>
        </p:grpSpPr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0049" y="4813330"/>
              <a:ext cx="756084" cy="756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KSO_Shape"/>
            <p:cNvSpPr/>
            <p:nvPr/>
          </p:nvSpPr>
          <p:spPr>
            <a:xfrm flipH="1">
              <a:off x="7406394" y="4945732"/>
              <a:ext cx="440836" cy="442236"/>
            </a:xfrm>
            <a:custGeom>
              <a:avLst/>
              <a:gdLst/>
              <a:ahLst/>
              <a:cxnLst/>
              <a:rect l="l" t="t" r="r" b="b"/>
              <a:pathLst>
                <a:path w="969654" h="903534">
                  <a:moveTo>
                    <a:pt x="813088" y="487443"/>
                  </a:moveTo>
                  <a:cubicBezTo>
                    <a:pt x="793206" y="487443"/>
                    <a:pt x="777088" y="503561"/>
                    <a:pt x="777088" y="523443"/>
                  </a:cubicBezTo>
                  <a:cubicBezTo>
                    <a:pt x="777088" y="543325"/>
                    <a:pt x="793206" y="559443"/>
                    <a:pt x="813088" y="559443"/>
                  </a:cubicBezTo>
                  <a:cubicBezTo>
                    <a:pt x="832970" y="559443"/>
                    <a:pt x="849088" y="543325"/>
                    <a:pt x="849088" y="523443"/>
                  </a:cubicBezTo>
                  <a:cubicBezTo>
                    <a:pt x="849088" y="503561"/>
                    <a:pt x="832970" y="487443"/>
                    <a:pt x="813088" y="487443"/>
                  </a:cubicBezTo>
                  <a:close/>
                  <a:moveTo>
                    <a:pt x="606961" y="487443"/>
                  </a:moveTo>
                  <a:cubicBezTo>
                    <a:pt x="587079" y="487443"/>
                    <a:pt x="570961" y="503561"/>
                    <a:pt x="570961" y="523443"/>
                  </a:cubicBezTo>
                  <a:cubicBezTo>
                    <a:pt x="570961" y="543325"/>
                    <a:pt x="587079" y="559443"/>
                    <a:pt x="606961" y="559443"/>
                  </a:cubicBezTo>
                  <a:cubicBezTo>
                    <a:pt x="626843" y="559443"/>
                    <a:pt x="642961" y="543325"/>
                    <a:pt x="642961" y="523443"/>
                  </a:cubicBezTo>
                  <a:cubicBezTo>
                    <a:pt x="642961" y="503561"/>
                    <a:pt x="626843" y="487443"/>
                    <a:pt x="606961" y="487443"/>
                  </a:cubicBezTo>
                  <a:close/>
                  <a:moveTo>
                    <a:pt x="691345" y="336511"/>
                  </a:moveTo>
                  <a:cubicBezTo>
                    <a:pt x="769490" y="335080"/>
                    <a:pt x="847112" y="364668"/>
                    <a:pt x="901758" y="422110"/>
                  </a:cubicBezTo>
                  <a:cubicBezTo>
                    <a:pt x="999759" y="525126"/>
                    <a:pt x="990612" y="681640"/>
                    <a:pt x="881173" y="774306"/>
                  </a:cubicBezTo>
                  <a:lnTo>
                    <a:pt x="905846" y="903534"/>
                  </a:lnTo>
                  <a:lnTo>
                    <a:pt x="792422" y="824563"/>
                  </a:lnTo>
                  <a:cubicBezTo>
                    <a:pt x="666952" y="867914"/>
                    <a:pt x="525982" y="820668"/>
                    <a:pt x="459770" y="713074"/>
                  </a:cubicBezTo>
                  <a:cubicBezTo>
                    <a:pt x="386891" y="594648"/>
                    <a:pt x="429055" y="444146"/>
                    <a:pt x="554971" y="373268"/>
                  </a:cubicBezTo>
                  <a:cubicBezTo>
                    <a:pt x="597384" y="349394"/>
                    <a:pt x="644458" y="337369"/>
                    <a:pt x="691345" y="336511"/>
                  </a:cubicBezTo>
                  <a:close/>
                  <a:moveTo>
                    <a:pt x="547874" y="187267"/>
                  </a:moveTo>
                  <a:cubicBezTo>
                    <a:pt x="518051" y="187267"/>
                    <a:pt x="493874" y="211444"/>
                    <a:pt x="493874" y="241267"/>
                  </a:cubicBezTo>
                  <a:cubicBezTo>
                    <a:pt x="493874" y="271090"/>
                    <a:pt x="518051" y="295267"/>
                    <a:pt x="547874" y="295267"/>
                  </a:cubicBezTo>
                  <a:cubicBezTo>
                    <a:pt x="577697" y="295267"/>
                    <a:pt x="601874" y="271090"/>
                    <a:pt x="601874" y="241267"/>
                  </a:cubicBezTo>
                  <a:cubicBezTo>
                    <a:pt x="601874" y="211444"/>
                    <a:pt x="577697" y="187267"/>
                    <a:pt x="547874" y="187267"/>
                  </a:cubicBezTo>
                  <a:close/>
                  <a:moveTo>
                    <a:pt x="294449" y="187267"/>
                  </a:moveTo>
                  <a:cubicBezTo>
                    <a:pt x="264626" y="187267"/>
                    <a:pt x="240449" y="211444"/>
                    <a:pt x="240449" y="241267"/>
                  </a:cubicBezTo>
                  <a:cubicBezTo>
                    <a:pt x="240449" y="271090"/>
                    <a:pt x="264626" y="295267"/>
                    <a:pt x="294449" y="295267"/>
                  </a:cubicBezTo>
                  <a:cubicBezTo>
                    <a:pt x="324272" y="295267"/>
                    <a:pt x="348449" y="271090"/>
                    <a:pt x="348449" y="241267"/>
                  </a:cubicBezTo>
                  <a:cubicBezTo>
                    <a:pt x="348449" y="211444"/>
                    <a:pt x="324272" y="187267"/>
                    <a:pt x="294449" y="187267"/>
                  </a:cubicBezTo>
                  <a:close/>
                  <a:moveTo>
                    <a:pt x="408549" y="168"/>
                  </a:moveTo>
                  <a:cubicBezTo>
                    <a:pt x="456533" y="-1113"/>
                    <a:pt x="505397" y="4870"/>
                    <a:pt x="553141" y="18800"/>
                  </a:cubicBezTo>
                  <a:cubicBezTo>
                    <a:pt x="730896" y="70663"/>
                    <a:pt x="843952" y="217556"/>
                    <a:pt x="840274" y="375462"/>
                  </a:cubicBezTo>
                  <a:cubicBezTo>
                    <a:pt x="754752" y="310337"/>
                    <a:pt x="632797" y="302687"/>
                    <a:pt x="535419" y="357502"/>
                  </a:cubicBezTo>
                  <a:cubicBezTo>
                    <a:pt x="409503" y="428380"/>
                    <a:pt x="367339" y="578882"/>
                    <a:pt x="440218" y="697308"/>
                  </a:cubicBezTo>
                  <a:cubicBezTo>
                    <a:pt x="450352" y="713775"/>
                    <a:pt x="462237" y="728829"/>
                    <a:pt x="478397" y="739559"/>
                  </a:cubicBezTo>
                  <a:cubicBezTo>
                    <a:pt x="442192" y="745523"/>
                    <a:pt x="404623" y="745773"/>
                    <a:pt x="366675" y="741395"/>
                  </a:cubicBezTo>
                  <a:lnTo>
                    <a:pt x="245711" y="837584"/>
                  </a:lnTo>
                  <a:lnTo>
                    <a:pt x="214226" y="696474"/>
                  </a:lnTo>
                  <a:cubicBezTo>
                    <a:pt x="11680" y="595442"/>
                    <a:pt x="-59861" y="368389"/>
                    <a:pt x="54436" y="189343"/>
                  </a:cubicBezTo>
                  <a:cubicBezTo>
                    <a:pt x="128564" y="73222"/>
                    <a:pt x="264598" y="4010"/>
                    <a:pt x="408549" y="168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None/>
                <a:defRPr/>
              </a:pPr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3973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563888" y="91579"/>
            <a:ext cx="5553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 eaLnBrk="1" hangingPunct="1"/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中心网站与仿真实验平台</a:t>
            </a:r>
            <a:endParaRPr lang="zh-CN" altLang="en-US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014794"/>
            <a:ext cx="4535580" cy="4373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98380"/>
            <a:ext cx="4062924" cy="4300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05" y="-12603"/>
            <a:ext cx="1334834" cy="1014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939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7"/>
          <p:cNvCxnSpPr>
            <a:cxnSpLocks noChangeShapeType="1"/>
          </p:cNvCxnSpPr>
          <p:nvPr>
            <p:custDataLst>
              <p:tags r:id="rId1"/>
            </p:custDataLst>
          </p:nvPr>
        </p:nvCxnSpPr>
        <p:spPr bwMode="auto">
          <a:xfrm>
            <a:off x="1439864" y="1957917"/>
            <a:ext cx="6264275" cy="1323"/>
          </a:xfrm>
          <a:prstGeom prst="line">
            <a:avLst/>
          </a:prstGeom>
          <a:noFill/>
          <a:ln w="9525" algn="ctr">
            <a:solidFill>
              <a:srgbClr val="D9D9D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" name="直接连接符 8"/>
          <p:cNvCxnSpPr>
            <a:cxnSpLocks noChangeShapeType="1"/>
          </p:cNvCxnSpPr>
          <p:nvPr>
            <p:custDataLst>
              <p:tags r:id="rId2"/>
            </p:custDataLst>
          </p:nvPr>
        </p:nvCxnSpPr>
        <p:spPr bwMode="auto">
          <a:xfrm>
            <a:off x="1439864" y="3502926"/>
            <a:ext cx="6264275" cy="2646"/>
          </a:xfrm>
          <a:prstGeom prst="line">
            <a:avLst/>
          </a:prstGeom>
          <a:noFill/>
          <a:ln w="9525" algn="ctr">
            <a:solidFill>
              <a:srgbClr val="D9D9D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任意多边形 15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907704" y="2274689"/>
            <a:ext cx="1152525" cy="1158875"/>
          </a:xfrm>
          <a:custGeom>
            <a:avLst/>
            <a:gdLst>
              <a:gd name="T0" fmla="*/ 0 w 1153318"/>
              <a:gd name="T1" fmla="*/ 0 h 1389644"/>
              <a:gd name="T2" fmla="*/ 1153318 w 1153318"/>
              <a:gd name="T3" fmla="*/ 1389644 h 1389644"/>
            </a:gdLst>
            <a:ahLst/>
            <a:cxnLst/>
            <a:rect l="T0" t="T1" r="T2" b="T3"/>
            <a:pathLst>
              <a:path w="1153318" h="1389644">
                <a:moveTo>
                  <a:pt x="0" y="239717"/>
                </a:moveTo>
                <a:lnTo>
                  <a:pt x="2381" y="239717"/>
                </a:lnTo>
                <a:lnTo>
                  <a:pt x="2381" y="371475"/>
                </a:lnTo>
                <a:cubicBezTo>
                  <a:pt x="43156" y="371475"/>
                  <a:pt x="83931" y="371475"/>
                  <a:pt x="124801" y="371475"/>
                </a:cubicBezTo>
                <a:lnTo>
                  <a:pt x="124801" y="239717"/>
                </a:lnTo>
                <a:lnTo>
                  <a:pt x="278499" y="239717"/>
                </a:lnTo>
                <a:lnTo>
                  <a:pt x="256367" y="371475"/>
                </a:lnTo>
                <a:cubicBezTo>
                  <a:pt x="298475" y="371475"/>
                  <a:pt x="340679" y="371475"/>
                  <a:pt x="382788" y="371475"/>
                </a:cubicBezTo>
                <a:cubicBezTo>
                  <a:pt x="385265" y="349246"/>
                  <a:pt x="387742" y="327017"/>
                  <a:pt x="390219" y="304788"/>
                </a:cubicBezTo>
                <a:cubicBezTo>
                  <a:pt x="404795" y="304788"/>
                  <a:pt x="419371" y="304788"/>
                  <a:pt x="433947" y="304788"/>
                </a:cubicBezTo>
                <a:cubicBezTo>
                  <a:pt x="436138" y="327017"/>
                  <a:pt x="438329" y="349246"/>
                  <a:pt x="440520" y="371475"/>
                </a:cubicBezTo>
                <a:cubicBezTo>
                  <a:pt x="482153" y="371475"/>
                  <a:pt x="523880" y="371475"/>
                  <a:pt x="565512" y="371475"/>
                </a:cubicBezTo>
                <a:lnTo>
                  <a:pt x="540710" y="239717"/>
                </a:lnTo>
                <a:lnTo>
                  <a:pt x="585614" y="239717"/>
                </a:lnTo>
                <a:lnTo>
                  <a:pt x="585614" y="371475"/>
                </a:lnTo>
                <a:cubicBezTo>
                  <a:pt x="626389" y="371475"/>
                  <a:pt x="667164" y="371475"/>
                  <a:pt x="707939" y="371475"/>
                </a:cubicBezTo>
                <a:lnTo>
                  <a:pt x="707939" y="239717"/>
                </a:lnTo>
                <a:lnTo>
                  <a:pt x="744579" y="239717"/>
                </a:lnTo>
                <a:lnTo>
                  <a:pt x="745093" y="248065"/>
                </a:lnTo>
                <a:cubicBezTo>
                  <a:pt x="745093" y="289170"/>
                  <a:pt x="745093" y="330370"/>
                  <a:pt x="745093" y="371475"/>
                </a:cubicBezTo>
                <a:cubicBezTo>
                  <a:pt x="783010" y="371475"/>
                  <a:pt x="820832" y="371475"/>
                  <a:pt x="858748" y="371475"/>
                </a:cubicBezTo>
                <a:cubicBezTo>
                  <a:pt x="858748" y="338898"/>
                  <a:pt x="858748" y="306225"/>
                  <a:pt x="858748" y="273552"/>
                </a:cubicBezTo>
                <a:lnTo>
                  <a:pt x="858025" y="239717"/>
                </a:lnTo>
                <a:lnTo>
                  <a:pt x="958399" y="239717"/>
                </a:lnTo>
                <a:lnTo>
                  <a:pt x="958399" y="371475"/>
                </a:lnTo>
                <a:cubicBezTo>
                  <a:pt x="999174" y="371475"/>
                  <a:pt x="1039949" y="371475"/>
                  <a:pt x="1080724" y="371475"/>
                </a:cubicBezTo>
                <a:lnTo>
                  <a:pt x="1080724" y="239717"/>
                </a:lnTo>
                <a:lnTo>
                  <a:pt x="1149927" y="239717"/>
                </a:lnTo>
                <a:lnTo>
                  <a:pt x="1149927" y="1389644"/>
                </a:lnTo>
                <a:lnTo>
                  <a:pt x="0" y="1389644"/>
                </a:lnTo>
                <a:lnTo>
                  <a:pt x="0" y="239717"/>
                </a:lnTo>
                <a:close/>
                <a:moveTo>
                  <a:pt x="412130" y="82880"/>
                </a:moveTo>
                <a:cubicBezTo>
                  <a:pt x="399650" y="153975"/>
                  <a:pt x="391838" y="206003"/>
                  <a:pt x="388599" y="238867"/>
                </a:cubicBezTo>
                <a:cubicBezTo>
                  <a:pt x="402603" y="238867"/>
                  <a:pt x="416703" y="238867"/>
                  <a:pt x="430708" y="238867"/>
                </a:cubicBezTo>
                <a:cubicBezTo>
                  <a:pt x="424515" y="196804"/>
                  <a:pt x="418323" y="144777"/>
                  <a:pt x="412130" y="82880"/>
                </a:cubicBezTo>
                <a:close/>
                <a:moveTo>
                  <a:pt x="707939" y="63526"/>
                </a:moveTo>
                <a:cubicBezTo>
                  <a:pt x="707939" y="91120"/>
                  <a:pt x="707939" y="118619"/>
                  <a:pt x="707939" y="146214"/>
                </a:cubicBezTo>
                <a:cubicBezTo>
                  <a:pt x="721657" y="146214"/>
                  <a:pt x="731279" y="144681"/>
                  <a:pt x="736805" y="141711"/>
                </a:cubicBezTo>
                <a:cubicBezTo>
                  <a:pt x="742330" y="138740"/>
                  <a:pt x="745093" y="129063"/>
                  <a:pt x="745093" y="112679"/>
                </a:cubicBezTo>
                <a:cubicBezTo>
                  <a:pt x="745093" y="105876"/>
                  <a:pt x="745093" y="99073"/>
                  <a:pt x="745093" y="92270"/>
                </a:cubicBezTo>
                <a:cubicBezTo>
                  <a:pt x="745093" y="80485"/>
                  <a:pt x="742426" y="72724"/>
                  <a:pt x="737091" y="69083"/>
                </a:cubicBezTo>
                <a:cubicBezTo>
                  <a:pt x="731851" y="65442"/>
                  <a:pt x="722038" y="63526"/>
                  <a:pt x="707939" y="63526"/>
                </a:cubicBezTo>
                <a:close/>
                <a:moveTo>
                  <a:pt x="124801" y="63526"/>
                </a:moveTo>
                <a:cubicBezTo>
                  <a:pt x="124801" y="95049"/>
                  <a:pt x="124801" y="126572"/>
                  <a:pt x="124801" y="158095"/>
                </a:cubicBezTo>
                <a:cubicBezTo>
                  <a:pt x="128231" y="158287"/>
                  <a:pt x="131279" y="158382"/>
                  <a:pt x="133756" y="158382"/>
                </a:cubicBezTo>
                <a:cubicBezTo>
                  <a:pt x="144998" y="158382"/>
                  <a:pt x="152810" y="156179"/>
                  <a:pt x="157192" y="151771"/>
                </a:cubicBezTo>
                <a:cubicBezTo>
                  <a:pt x="161479" y="147460"/>
                  <a:pt x="163670" y="138357"/>
                  <a:pt x="163670" y="124560"/>
                </a:cubicBezTo>
                <a:cubicBezTo>
                  <a:pt x="163670" y="114403"/>
                  <a:pt x="163670" y="104247"/>
                  <a:pt x="163670" y="94091"/>
                </a:cubicBezTo>
                <a:cubicBezTo>
                  <a:pt x="163670" y="81347"/>
                  <a:pt x="161193" y="73107"/>
                  <a:pt x="156144" y="69274"/>
                </a:cubicBezTo>
                <a:cubicBezTo>
                  <a:pt x="151095" y="65442"/>
                  <a:pt x="140615" y="63526"/>
                  <a:pt x="124801" y="63526"/>
                </a:cubicBezTo>
                <a:close/>
                <a:moveTo>
                  <a:pt x="885995" y="0"/>
                </a:moveTo>
                <a:cubicBezTo>
                  <a:pt x="975166" y="0"/>
                  <a:pt x="1064242" y="0"/>
                  <a:pt x="1153318" y="0"/>
                </a:cubicBezTo>
                <a:cubicBezTo>
                  <a:pt x="1153318" y="24816"/>
                  <a:pt x="1153318" y="49537"/>
                  <a:pt x="1153318" y="74353"/>
                </a:cubicBezTo>
                <a:cubicBezTo>
                  <a:pt x="1129120" y="74353"/>
                  <a:pt x="1104922" y="74353"/>
                  <a:pt x="1080724" y="74353"/>
                </a:cubicBezTo>
                <a:lnTo>
                  <a:pt x="1080724" y="239717"/>
                </a:lnTo>
                <a:lnTo>
                  <a:pt x="958399" y="239717"/>
                </a:lnTo>
                <a:lnTo>
                  <a:pt x="958399" y="74353"/>
                </a:lnTo>
                <a:cubicBezTo>
                  <a:pt x="934296" y="74353"/>
                  <a:pt x="910098" y="74353"/>
                  <a:pt x="885995" y="74353"/>
                </a:cubicBezTo>
                <a:cubicBezTo>
                  <a:pt x="885995" y="49537"/>
                  <a:pt x="885995" y="24816"/>
                  <a:pt x="885995" y="0"/>
                </a:cubicBezTo>
                <a:close/>
                <a:moveTo>
                  <a:pt x="585614" y="0"/>
                </a:moveTo>
                <a:cubicBezTo>
                  <a:pt x="614480" y="0"/>
                  <a:pt x="643347" y="0"/>
                  <a:pt x="672213" y="0"/>
                </a:cubicBezTo>
                <a:cubicBezTo>
                  <a:pt x="729946" y="0"/>
                  <a:pt x="769006" y="1725"/>
                  <a:pt x="789393" y="5270"/>
                </a:cubicBezTo>
                <a:cubicBezTo>
                  <a:pt x="809876" y="8815"/>
                  <a:pt x="826548" y="17822"/>
                  <a:pt x="839409" y="32194"/>
                </a:cubicBezTo>
                <a:cubicBezTo>
                  <a:pt x="852270" y="46662"/>
                  <a:pt x="858748" y="69753"/>
                  <a:pt x="858748" y="101468"/>
                </a:cubicBezTo>
                <a:cubicBezTo>
                  <a:pt x="858748" y="130309"/>
                  <a:pt x="854176" y="149759"/>
                  <a:pt x="845125" y="159724"/>
                </a:cubicBezTo>
                <a:cubicBezTo>
                  <a:pt x="835979" y="169689"/>
                  <a:pt x="818069" y="175629"/>
                  <a:pt x="791298" y="177641"/>
                </a:cubicBezTo>
                <a:cubicBezTo>
                  <a:pt x="815497" y="182336"/>
                  <a:pt x="831787" y="188660"/>
                  <a:pt x="840171" y="196708"/>
                </a:cubicBezTo>
                <a:cubicBezTo>
                  <a:pt x="848459" y="204661"/>
                  <a:pt x="853604" y="211943"/>
                  <a:pt x="855700" y="218554"/>
                </a:cubicBezTo>
                <a:cubicBezTo>
                  <a:pt x="856700" y="221908"/>
                  <a:pt x="857462" y="228160"/>
                  <a:pt x="857974" y="237322"/>
                </a:cubicBezTo>
                <a:lnTo>
                  <a:pt x="858025" y="239717"/>
                </a:lnTo>
                <a:lnTo>
                  <a:pt x="744579" y="239717"/>
                </a:lnTo>
                <a:lnTo>
                  <a:pt x="743605" y="223896"/>
                </a:lnTo>
                <a:cubicBezTo>
                  <a:pt x="742616" y="217740"/>
                  <a:pt x="741140" y="213476"/>
                  <a:pt x="739187" y="211081"/>
                </a:cubicBezTo>
                <a:cubicBezTo>
                  <a:pt x="735185" y="206386"/>
                  <a:pt x="724801" y="203990"/>
                  <a:pt x="707939" y="203990"/>
                </a:cubicBezTo>
                <a:lnTo>
                  <a:pt x="707939" y="239717"/>
                </a:lnTo>
                <a:lnTo>
                  <a:pt x="585614" y="239717"/>
                </a:lnTo>
                <a:lnTo>
                  <a:pt x="585614" y="0"/>
                </a:lnTo>
                <a:close/>
                <a:moveTo>
                  <a:pt x="318767" y="0"/>
                </a:moveTo>
                <a:cubicBezTo>
                  <a:pt x="377643" y="0"/>
                  <a:pt x="436614" y="0"/>
                  <a:pt x="495585" y="0"/>
                </a:cubicBezTo>
                <a:lnTo>
                  <a:pt x="540710" y="239717"/>
                </a:lnTo>
                <a:lnTo>
                  <a:pt x="278499" y="239717"/>
                </a:lnTo>
                <a:lnTo>
                  <a:pt x="318767" y="0"/>
                </a:lnTo>
                <a:close/>
                <a:moveTo>
                  <a:pt x="2381" y="0"/>
                </a:moveTo>
                <a:cubicBezTo>
                  <a:pt x="43537" y="0"/>
                  <a:pt x="84598" y="0"/>
                  <a:pt x="125658" y="0"/>
                </a:cubicBezTo>
                <a:cubicBezTo>
                  <a:pt x="158907" y="0"/>
                  <a:pt x="184534" y="2108"/>
                  <a:pt x="202445" y="6228"/>
                </a:cubicBezTo>
                <a:cubicBezTo>
                  <a:pt x="220355" y="10348"/>
                  <a:pt x="233883" y="16289"/>
                  <a:pt x="242838" y="24050"/>
                </a:cubicBezTo>
                <a:cubicBezTo>
                  <a:pt x="251889" y="31907"/>
                  <a:pt x="257986" y="41296"/>
                  <a:pt x="261130" y="52411"/>
                </a:cubicBezTo>
                <a:cubicBezTo>
                  <a:pt x="264369" y="63526"/>
                  <a:pt x="265989" y="80676"/>
                  <a:pt x="265989" y="103959"/>
                </a:cubicBezTo>
                <a:cubicBezTo>
                  <a:pt x="265989" y="114691"/>
                  <a:pt x="265989" y="125518"/>
                  <a:pt x="265989" y="136345"/>
                </a:cubicBezTo>
                <a:cubicBezTo>
                  <a:pt x="265989" y="160011"/>
                  <a:pt x="262845" y="177354"/>
                  <a:pt x="256652" y="188181"/>
                </a:cubicBezTo>
                <a:cubicBezTo>
                  <a:pt x="250460" y="199008"/>
                  <a:pt x="239123" y="207344"/>
                  <a:pt x="222546" y="213189"/>
                </a:cubicBezTo>
                <a:cubicBezTo>
                  <a:pt x="205970" y="219033"/>
                  <a:pt x="184344" y="221908"/>
                  <a:pt x="157573" y="221908"/>
                </a:cubicBezTo>
                <a:cubicBezTo>
                  <a:pt x="146617" y="221908"/>
                  <a:pt x="135661" y="221908"/>
                  <a:pt x="124801" y="221908"/>
                </a:cubicBezTo>
                <a:lnTo>
                  <a:pt x="124801" y="239717"/>
                </a:lnTo>
                <a:lnTo>
                  <a:pt x="2381" y="239717"/>
                </a:lnTo>
                <a:lnTo>
                  <a:pt x="2381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tIns="396000" bIns="0" anchor="ctr"/>
          <a:lstStyle/>
          <a:p>
            <a:pPr algn="ctr" eaLnBrk="1" hangingPunct="1"/>
            <a:r>
              <a:rPr lang="en-US" altLang="zh-CN" sz="6600" dirty="0" smtClean="0">
                <a:solidFill>
                  <a:srgbClr val="FFFFFF"/>
                </a:solidFill>
                <a:latin typeface="Impact" pitchFamily="34" charset="0"/>
              </a:rPr>
              <a:t>02</a:t>
            </a:r>
            <a:endParaRPr lang="zh-CN" altLang="en-US" sz="6600" dirty="0">
              <a:solidFill>
                <a:srgbClr val="FFFFFF"/>
              </a:solidFill>
              <a:latin typeface="Impact" pitchFamily="34" charset="0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463537" y="2436201"/>
            <a:ext cx="497522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7200" b="1" baseline="-25000" dirty="0" smtClean="0">
                <a:solidFill>
                  <a:srgbClr val="0B6DB6"/>
                </a:solidFill>
                <a:latin typeface="微软雅黑" pitchFamily="34" charset="-122"/>
                <a:ea typeface="微软雅黑" pitchFamily="34" charset="-122"/>
              </a:rPr>
              <a:t>实验队伍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7406394" y="4813330"/>
            <a:ext cx="1269739" cy="756084"/>
            <a:chOff x="7406394" y="4813330"/>
            <a:chExt cx="1269739" cy="756084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0049" y="4813330"/>
              <a:ext cx="756084" cy="756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KSO_Shape"/>
            <p:cNvSpPr/>
            <p:nvPr/>
          </p:nvSpPr>
          <p:spPr>
            <a:xfrm flipH="1">
              <a:off x="7406394" y="4945732"/>
              <a:ext cx="440836" cy="442236"/>
            </a:xfrm>
            <a:custGeom>
              <a:avLst/>
              <a:gdLst/>
              <a:ahLst/>
              <a:cxnLst/>
              <a:rect l="l" t="t" r="r" b="b"/>
              <a:pathLst>
                <a:path w="969654" h="903534">
                  <a:moveTo>
                    <a:pt x="813088" y="487443"/>
                  </a:moveTo>
                  <a:cubicBezTo>
                    <a:pt x="793206" y="487443"/>
                    <a:pt x="777088" y="503561"/>
                    <a:pt x="777088" y="523443"/>
                  </a:cubicBezTo>
                  <a:cubicBezTo>
                    <a:pt x="777088" y="543325"/>
                    <a:pt x="793206" y="559443"/>
                    <a:pt x="813088" y="559443"/>
                  </a:cubicBezTo>
                  <a:cubicBezTo>
                    <a:pt x="832970" y="559443"/>
                    <a:pt x="849088" y="543325"/>
                    <a:pt x="849088" y="523443"/>
                  </a:cubicBezTo>
                  <a:cubicBezTo>
                    <a:pt x="849088" y="503561"/>
                    <a:pt x="832970" y="487443"/>
                    <a:pt x="813088" y="487443"/>
                  </a:cubicBezTo>
                  <a:close/>
                  <a:moveTo>
                    <a:pt x="606961" y="487443"/>
                  </a:moveTo>
                  <a:cubicBezTo>
                    <a:pt x="587079" y="487443"/>
                    <a:pt x="570961" y="503561"/>
                    <a:pt x="570961" y="523443"/>
                  </a:cubicBezTo>
                  <a:cubicBezTo>
                    <a:pt x="570961" y="543325"/>
                    <a:pt x="587079" y="559443"/>
                    <a:pt x="606961" y="559443"/>
                  </a:cubicBezTo>
                  <a:cubicBezTo>
                    <a:pt x="626843" y="559443"/>
                    <a:pt x="642961" y="543325"/>
                    <a:pt x="642961" y="523443"/>
                  </a:cubicBezTo>
                  <a:cubicBezTo>
                    <a:pt x="642961" y="503561"/>
                    <a:pt x="626843" y="487443"/>
                    <a:pt x="606961" y="487443"/>
                  </a:cubicBezTo>
                  <a:close/>
                  <a:moveTo>
                    <a:pt x="691345" y="336511"/>
                  </a:moveTo>
                  <a:cubicBezTo>
                    <a:pt x="769490" y="335080"/>
                    <a:pt x="847112" y="364668"/>
                    <a:pt x="901758" y="422110"/>
                  </a:cubicBezTo>
                  <a:cubicBezTo>
                    <a:pt x="999759" y="525126"/>
                    <a:pt x="990612" y="681640"/>
                    <a:pt x="881173" y="774306"/>
                  </a:cubicBezTo>
                  <a:lnTo>
                    <a:pt x="905846" y="903534"/>
                  </a:lnTo>
                  <a:lnTo>
                    <a:pt x="792422" y="824563"/>
                  </a:lnTo>
                  <a:cubicBezTo>
                    <a:pt x="666952" y="867914"/>
                    <a:pt x="525982" y="820668"/>
                    <a:pt x="459770" y="713074"/>
                  </a:cubicBezTo>
                  <a:cubicBezTo>
                    <a:pt x="386891" y="594648"/>
                    <a:pt x="429055" y="444146"/>
                    <a:pt x="554971" y="373268"/>
                  </a:cubicBezTo>
                  <a:cubicBezTo>
                    <a:pt x="597384" y="349394"/>
                    <a:pt x="644458" y="337369"/>
                    <a:pt x="691345" y="336511"/>
                  </a:cubicBezTo>
                  <a:close/>
                  <a:moveTo>
                    <a:pt x="547874" y="187267"/>
                  </a:moveTo>
                  <a:cubicBezTo>
                    <a:pt x="518051" y="187267"/>
                    <a:pt x="493874" y="211444"/>
                    <a:pt x="493874" y="241267"/>
                  </a:cubicBezTo>
                  <a:cubicBezTo>
                    <a:pt x="493874" y="271090"/>
                    <a:pt x="518051" y="295267"/>
                    <a:pt x="547874" y="295267"/>
                  </a:cubicBezTo>
                  <a:cubicBezTo>
                    <a:pt x="577697" y="295267"/>
                    <a:pt x="601874" y="271090"/>
                    <a:pt x="601874" y="241267"/>
                  </a:cubicBezTo>
                  <a:cubicBezTo>
                    <a:pt x="601874" y="211444"/>
                    <a:pt x="577697" y="187267"/>
                    <a:pt x="547874" y="187267"/>
                  </a:cubicBezTo>
                  <a:close/>
                  <a:moveTo>
                    <a:pt x="294449" y="187267"/>
                  </a:moveTo>
                  <a:cubicBezTo>
                    <a:pt x="264626" y="187267"/>
                    <a:pt x="240449" y="211444"/>
                    <a:pt x="240449" y="241267"/>
                  </a:cubicBezTo>
                  <a:cubicBezTo>
                    <a:pt x="240449" y="271090"/>
                    <a:pt x="264626" y="295267"/>
                    <a:pt x="294449" y="295267"/>
                  </a:cubicBezTo>
                  <a:cubicBezTo>
                    <a:pt x="324272" y="295267"/>
                    <a:pt x="348449" y="271090"/>
                    <a:pt x="348449" y="241267"/>
                  </a:cubicBezTo>
                  <a:cubicBezTo>
                    <a:pt x="348449" y="211444"/>
                    <a:pt x="324272" y="187267"/>
                    <a:pt x="294449" y="187267"/>
                  </a:cubicBezTo>
                  <a:close/>
                  <a:moveTo>
                    <a:pt x="408549" y="168"/>
                  </a:moveTo>
                  <a:cubicBezTo>
                    <a:pt x="456533" y="-1113"/>
                    <a:pt x="505397" y="4870"/>
                    <a:pt x="553141" y="18800"/>
                  </a:cubicBezTo>
                  <a:cubicBezTo>
                    <a:pt x="730896" y="70663"/>
                    <a:pt x="843952" y="217556"/>
                    <a:pt x="840274" y="375462"/>
                  </a:cubicBezTo>
                  <a:cubicBezTo>
                    <a:pt x="754752" y="310337"/>
                    <a:pt x="632797" y="302687"/>
                    <a:pt x="535419" y="357502"/>
                  </a:cubicBezTo>
                  <a:cubicBezTo>
                    <a:pt x="409503" y="428380"/>
                    <a:pt x="367339" y="578882"/>
                    <a:pt x="440218" y="697308"/>
                  </a:cubicBezTo>
                  <a:cubicBezTo>
                    <a:pt x="450352" y="713775"/>
                    <a:pt x="462237" y="728829"/>
                    <a:pt x="478397" y="739559"/>
                  </a:cubicBezTo>
                  <a:cubicBezTo>
                    <a:pt x="442192" y="745523"/>
                    <a:pt x="404623" y="745773"/>
                    <a:pt x="366675" y="741395"/>
                  </a:cubicBezTo>
                  <a:lnTo>
                    <a:pt x="245711" y="837584"/>
                  </a:lnTo>
                  <a:lnTo>
                    <a:pt x="214226" y="696474"/>
                  </a:lnTo>
                  <a:cubicBezTo>
                    <a:pt x="11680" y="595442"/>
                    <a:pt x="-59861" y="368389"/>
                    <a:pt x="54436" y="189343"/>
                  </a:cubicBezTo>
                  <a:cubicBezTo>
                    <a:pt x="128564" y="73222"/>
                    <a:pt x="264598" y="4010"/>
                    <a:pt x="408549" y="168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None/>
                <a:defRPr/>
              </a:pPr>
              <a:endParaRPr lang="zh-CN" altLang="en-US"/>
            </a:p>
          </p:txBody>
        </p:sp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64" y="25343"/>
            <a:ext cx="1656184" cy="139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422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164740"/>
  <p:tag name="MH_LIBRARY" val="GRAPHIC"/>
  <p:tag name="MH_ORDER" val="直接连接符 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7174957"/>
  <p:tag name="MH_LIBRARY" val="GRAPHIC"/>
  <p:tag name="MH_TYPE" val="Text"/>
  <p:tag name="MH_ORDER" val="2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7172926"/>
  <p:tag name="MH_LIBRARY" val="GRAPHIC"/>
  <p:tag name="MH_TYPE" val="Other"/>
  <p:tag name="MH_ORDER" val="6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7172926"/>
  <p:tag name="MH_LIBRARY" val="GRAPHIC"/>
  <p:tag name="MH_TYPE" val="Other"/>
  <p:tag name="MH_ORDER" val="7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7172926"/>
  <p:tag name="MH_LIBRARY" val="GRAPHIC"/>
  <p:tag name="MH_TYPE" val="Other"/>
  <p:tag name="MH_ORDER" val="8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7172926"/>
  <p:tag name="MH_LIBRARY" val="GRAPHIC"/>
  <p:tag name="MH_TYPE" val="Other"/>
  <p:tag name="MH_ORDER" val="9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7172926"/>
  <p:tag name="MH_LIBRARY" val="GRAPHIC"/>
  <p:tag name="MH_TYPE" val="Other"/>
  <p:tag name="MH_ORDER" val="1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7172926"/>
  <p:tag name="MH_LIBRARY" val="GRAPHIC"/>
  <p:tag name="MH_TYPE" val="Other"/>
  <p:tag name="MH_ORDER" val="1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7172926"/>
  <p:tag name="MH_LIBRARY" val="GRAPHIC"/>
  <p:tag name="MH_TYPE" val="Other"/>
  <p:tag name="MH_ORDER" val="1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7172926"/>
  <p:tag name="MH_LIBRARY" val="GRAPHIC"/>
  <p:tag name="MH_TYPE" val="Other"/>
  <p:tag name="MH_ORDER" val="13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7172926"/>
  <p:tag name="MH_LIBRARY" val="GRAPHIC"/>
  <p:tag name="MH_TYPE" val="Other"/>
  <p:tag name="MH_ORDER" val="14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7172926"/>
  <p:tag name="MH_LIBRARY" val="GRAPHIC"/>
  <p:tag name="MH_TYPE" val="Other"/>
  <p:tag name="MH_ORDER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7174957"/>
  <p:tag name="MH_LIBRARY" val="GRAPHIC"/>
  <p:tag name="MH_TYPE" val="Text"/>
  <p:tag name="MH_ORDER" val="3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7172926"/>
  <p:tag name="MH_LIBRARY" val="GRAPHIC"/>
  <p:tag name="MH_TYPE" val="SubTitle"/>
  <p:tag name="MH_ORDER" val="6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7172926"/>
  <p:tag name="MH_LIBRARY" val="GRAPHIC"/>
  <p:tag name="MH_TYPE" val="Other"/>
  <p:tag name="MH_ORDER" val="16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7172926"/>
  <p:tag name="MH_LIBRARY" val="GRAPHIC"/>
  <p:tag name="MH_TYPE" val="SubTitle"/>
  <p:tag name="MH_ORDER" val="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7172926"/>
  <p:tag name="MH_LIBRARY" val="GRAPHIC"/>
  <p:tag name="MH_TYPE" val="Other"/>
  <p:tag name="MH_ORDER" val="17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7172926"/>
  <p:tag name="MH_LIBRARY" val="GRAPHIC"/>
  <p:tag name="MH_TYPE" val="SubTitle"/>
  <p:tag name="MH_ORDER" val="4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7172926"/>
  <p:tag name="MH_LIBRARY" val="GRAPHIC"/>
  <p:tag name="MH_TYPE" val="Other"/>
  <p:tag name="MH_ORDER" val="18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7172926"/>
  <p:tag name="MH_LIBRARY" val="GRAPHIC"/>
  <p:tag name="MH_TYPE" val="SubTitle"/>
  <p:tag name="MH_ORDER" val="5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7172926"/>
  <p:tag name="MH_LIBRARY" val="GRAPHIC"/>
  <p:tag name="MH_TYPE" val="Other"/>
  <p:tag name="MH_ORDER" val="19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7172926"/>
  <p:tag name="MH_LIBRARY" val="GRAPHIC"/>
  <p:tag name="MH_TYPE" val="SubTitle"/>
  <p:tag name="MH_ORDER" val="3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164740"/>
  <p:tag name="MH_LIBRARY" val="GRAPHIC"/>
  <p:tag name="MH_ORDER" val="任意多边形 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7174957"/>
  <p:tag name="MH_LIBRARY" val="GRAPHIC"/>
  <p:tag name="MH_TYPE" val="Text"/>
  <p:tag name="MH_ORDER" val="4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164740"/>
  <p:tag name="MH_LIBRARY" val="GRAPHIC"/>
  <p:tag name="MH_ORDER" val="TextBox 3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164740"/>
  <p:tag name="MH_LIBRARY" val="GRAPHIC"/>
  <p:tag name="MH_ORDER" val="任意多边形 15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164740"/>
  <p:tag name="MH_LIBRARY" val="GRAPHIC"/>
  <p:tag name="MH_ORDER" val="TextBox 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7174957"/>
  <p:tag name="MH_LIBRARY" val="GRAPHIC"/>
  <p:tag name="MH_TYPE" val="Other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7174957"/>
  <p:tag name="MH_LIBRARY" val="GRAPHIC"/>
  <p:tag name="MH_TYPE" val="Other"/>
  <p:tag name="MH_ORDER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7174957"/>
  <p:tag name="MH_LIBRARY" val="GRAPHIC"/>
  <p:tag name="MH_TYPE" val="Other"/>
  <p:tag name="MH_ORDER" val="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7174957"/>
  <p:tag name="MH_LIBRARY" val="GRAPHIC"/>
  <p:tag name="MH_TYPE" val="Other"/>
  <p:tag name="MH_ORDER" val="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7174957"/>
  <p:tag name="MH_LIBRARY" val="GRAPHIC"/>
  <p:tag name="MH_TYPE" val="Other"/>
  <p:tag name="MH_ORDER" val="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7174957"/>
  <p:tag name="MH_LIBRARY" val="GRAPHIC"/>
  <p:tag name="MH_TYPE" val="Other"/>
  <p:tag name="MH_ORDER" val="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7174957"/>
  <p:tag name="MH_LIBRARY" val="GRAPHIC"/>
  <p:tag name="MH_TYPE" val="Other"/>
  <p:tag name="MH_ORDER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164740"/>
  <p:tag name="MH_LIBRARY" val="GRAPHIC"/>
  <p:tag name="MH_ORDER" val="直接连接符 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7174957"/>
  <p:tag name="MH_LIBRARY" val="GRAPHIC"/>
  <p:tag name="MH_TYPE" val="Other"/>
  <p:tag name="MH_ORDER" val="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7174957"/>
  <p:tag name="MH_LIBRARY" val="GRAPHIC"/>
  <p:tag name="MH_TYPE" val="Other"/>
  <p:tag name="MH_ORDER" val="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7174957"/>
  <p:tag name="MH_LIBRARY" val="GRAPHIC"/>
  <p:tag name="MH_TYPE" val="Other"/>
  <p:tag name="MH_ORDER" val="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164740"/>
  <p:tag name="MH_LIBRARY" val="GRAPHIC"/>
  <p:tag name="MH_ORDER" val="直接连接符 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164740"/>
  <p:tag name="MH_LIBRARY" val="GRAPHIC"/>
  <p:tag name="MH_ORDER" val="直接连接符 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164740"/>
  <p:tag name="MH_LIBRARY" val="GRAPHIC"/>
  <p:tag name="MH_ORDER" val="任意多边形 1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164740"/>
  <p:tag name="MH_LIBRARY" val="GRAPHIC"/>
  <p:tag name="MH_ORDER" val="TextBox 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164740"/>
  <p:tag name="MH_LIBRARY" val="GRAPHIC"/>
  <p:tag name="MH_ORDER" val="直接连接符 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164740"/>
  <p:tag name="MH_LIBRARY" val="GRAPHIC"/>
  <p:tag name="MH_ORDER" val="直接连接符 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164740"/>
  <p:tag name="MH_LIBRARY" val="GRAPHIC"/>
  <p:tag name="MH_ORDER" val="任意多边形 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164740"/>
  <p:tag name="MH_LIBRARY" val="GRAPHIC"/>
  <p:tag name="MH_ORDER" val="任意多边形 1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164740"/>
  <p:tag name="MH_LIBRARY" val="GRAPHIC"/>
  <p:tag name="MH_ORDER" val="TextBox 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31135524"/>
  <p:tag name="MH_LIBRARY" val="GRAPHIC"/>
  <p:tag name="MH_ORDER" val="Freeform 1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31135524"/>
  <p:tag name="MH_LIBRARY" val="GRAPHIC"/>
  <p:tag name="MH_ORDER" val="Hexagon 1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31135524"/>
  <p:tag name="MH_LIBRARY" val="GRAPHIC"/>
  <p:tag name="MH_ORDER" val="Hexagon 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31135524"/>
  <p:tag name="MH_LIBRARY" val="GRAPHIC"/>
  <p:tag name="MH_ORDER" val="Hexagon 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31135524"/>
  <p:tag name="MH_LIBRARY" val="GRAPHIC"/>
  <p:tag name="MH_ORDER" val="Freeform 1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31135524"/>
  <p:tag name="MH_LIBRARY" val="GRAPHIC"/>
  <p:tag name="MH_ORDER" val="Freeform 3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31135524"/>
  <p:tag name="MH_LIBRARY" val="GRAPHIC"/>
  <p:tag name="MH_ORDER" val="Freeform 4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31135524"/>
  <p:tag name="MH_LIBRARY" val="GRAPHIC"/>
  <p:tag name="MH_ORDER" val="Hexagon 4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31135524"/>
  <p:tag name="MH_LIBRARY" val="GRAPHIC"/>
  <p:tag name="MH_ORDER" val="Freeform 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164740"/>
  <p:tag name="MH_LIBRARY" val="GRAPHIC"/>
  <p:tag name="MH_ORDER" val="TextBox 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31135524"/>
  <p:tag name="MH_LIBRARY" val="GRAPHIC"/>
  <p:tag name="MH_ORDER" val="Hexagon 4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31135524"/>
  <p:tag name="MH_LIBRARY" val="GRAPHIC"/>
  <p:tag name="MH_ORDER" val="Freeform 1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31135524"/>
  <p:tag name="MH_LIBRARY" val="GRAPHIC"/>
  <p:tag name="MH_ORDER" val="Hexagon 1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31135524"/>
  <p:tag name="MH_LIBRARY" val="GRAPHIC"/>
  <p:tag name="MH_ORDER" val="Freeform 39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31135524"/>
  <p:tag name="MH_LIBRARY" val="GRAPHIC"/>
  <p:tag name="MH_ORDER" val="Hexagon 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31135524"/>
  <p:tag name="MH_LIBRARY" val="GRAPHIC"/>
  <p:tag name="MH_ORDER" val="Freeform 4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31135524"/>
  <p:tag name="MH_LIBRARY" val="GRAPHIC"/>
  <p:tag name="MH_ORDER" val="Hexagon 4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31135524"/>
  <p:tag name="MH_LIBRARY" val="GRAPHIC"/>
  <p:tag name="MH_ORDER" val="Freeform 4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31135524"/>
  <p:tag name="MH_LIBRARY" val="GRAPHIC"/>
  <p:tag name="MH_ORDER" val="Hexagon 4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31135524"/>
  <p:tag name="MH_LIBRARY" val="GRAPHIC"/>
  <p:tag name="MH_ORDER" val="Freeform 1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7174957"/>
  <p:tag name="MH_LIBRARY" val="GRAPHIC"/>
  <p:tag name="MH_TYPE" val="SubTitle"/>
  <p:tag name="MH_ORDER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31135524"/>
  <p:tag name="MH_LIBRARY" val="GRAPHIC"/>
  <p:tag name="MH_ORDER" val="Hexagon 1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5"/>
  <p:tag name="MH_CATEGORY" val="#TuWHP#"/>
  <p:tag name="MH_LAYOUT" val="SubTitleText"/>
  <p:tag name="MH" val="20150826165332"/>
  <p:tag name="MH_LIBRARY" val="GRAPHIC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165332"/>
  <p:tag name="MH_LIBRARY" val="GRAPHIC"/>
  <p:tag name="MH_TYPE" val="SubTitle"/>
  <p:tag name="MH_ORDER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165332"/>
  <p:tag name="MH_LIBRARY" val="GRAPHIC"/>
  <p:tag name="MH_TYPE" val="Text"/>
  <p:tag name="MH_ORDER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7100208"/>
  <p:tag name="MH_LIBRARY" val="GRAPHIC"/>
  <p:tag name="MH_TYPE" val="Text"/>
  <p:tag name="MH_ORDER" val="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7100915"/>
  <p:tag name="MH_LIBRARY" val="GRAPHIC"/>
  <p:tag name="MH_ORDER" val="矩形 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7100915"/>
  <p:tag name="MH_LIBRARY" val="GRAPHIC"/>
  <p:tag name="MH_ORDER" val="圆角矩形 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7100915"/>
  <p:tag name="MH_LIBRARY" val="GRAPHIC"/>
  <p:tag name="MH_ORDER" val="圆角矩形 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7100915"/>
  <p:tag name="MH_LIBRARY" val="GRAPHIC"/>
  <p:tag name="MH_ORDER" val="圆角矩形 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7100208"/>
  <p:tag name="MH_LIBRARY" val="GRAPHIC"/>
  <p:tag name="MH_TYPE" val="Text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7174957"/>
  <p:tag name="MH_LIBRARY" val="GRAPHIC"/>
  <p:tag name="MH_TYPE" val="SubTitle"/>
  <p:tag name="MH_ORDER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7100208"/>
  <p:tag name="MH_LIBRARY" val="GRAPHIC"/>
  <p:tag name="MH_TYPE" val="Text"/>
  <p:tag name="MH_ORDER" val="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7100208"/>
  <p:tag name="MH_LIBRARY" val="GRAPHIC"/>
  <p:tag name="MH_TYPE" val="Text"/>
  <p:tag name="MH_ORDER" val="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7100208"/>
  <p:tag name="MH_LIBRARY" val="GRAPHIC"/>
  <p:tag name="MH_TYPE" val="SubTitle"/>
  <p:tag name="MH_ORDER" val="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7100208"/>
  <p:tag name="MH_LIBRARY" val="GRAPHIC"/>
  <p:tag name="MH_TYPE" val="SubTitle"/>
  <p:tag name="MH_ORDER" val="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7100208"/>
  <p:tag name="MH_LIBRARY" val="GRAPHIC"/>
  <p:tag name="MH_TYPE" val="SubTitle"/>
  <p:tag name="MH_ORDER" val="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7100100"/>
  <p:tag name="MH_LIBRARY" val="GRAPHIC"/>
  <p:tag name="MH_TYPE" val="Other"/>
  <p:tag name="MH_ORDER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7100100"/>
  <p:tag name="MH_LIBRARY" val="GRAPHIC"/>
  <p:tag name="MH_TYPE" val="SubTitle"/>
  <p:tag name="MH_ORDER" val="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7100100"/>
  <p:tag name="MH_LIBRARY" val="GRAPHIC"/>
  <p:tag name="MH_TYPE" val="SubTitle"/>
  <p:tag name="MH_ORDER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7100100"/>
  <p:tag name="MH_LIBRARY" val="GRAPHIC"/>
  <p:tag name="MH_TYPE" val="SubTitle"/>
  <p:tag name="MH_ORDER" val="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7100100"/>
  <p:tag name="MH_LIBRARY" val="GRAPHIC"/>
  <p:tag name="MH_TYPE" val="Other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7174957"/>
  <p:tag name="MH_LIBRARY" val="GRAPHIC"/>
  <p:tag name="MH_TYPE" val="SubTitle"/>
  <p:tag name="MH_ORDER" val="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7100100"/>
  <p:tag name="MH_LIBRARY" val="GRAPHIC"/>
  <p:tag name="MH_TYPE" val="Other"/>
  <p:tag name="MH_ORDER" val="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7100100"/>
  <p:tag name="MH_LIBRARY" val="GRAPHIC"/>
  <p:tag name="MH_TYPE" val="Other"/>
  <p:tag name="MH_ORDER" val="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7100100"/>
  <p:tag name="MH_LIBRARY" val="GRAPHIC"/>
  <p:tag name="MH_TYPE" val="Other"/>
  <p:tag name="MH_ORDER" val="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7100100"/>
  <p:tag name="MH_LIBRARY" val="GRAPHIC"/>
  <p:tag name="MH_TYPE" val="SubTitle"/>
  <p:tag name="MH_ORDER" val="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7100100"/>
  <p:tag name="MH_LIBRARY" val="GRAPHIC"/>
  <p:tag name="MH_TYPE" val="Other"/>
  <p:tag name="MH_ORDER" val="6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7100100"/>
  <p:tag name="MH_LIBRARY" val="GRAPHIC"/>
  <p:tag name="MH_TYPE" val="Other"/>
  <p:tag name="MH_ORDER" val="7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7100100"/>
  <p:tag name="MH_LIBRARY" val="GRAPHIC"/>
  <p:tag name="MH_TYPE" val="SubTitle"/>
  <p:tag name="MH_ORDER" val="5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7100100"/>
  <p:tag name="MH_LIBRARY" val="GRAPHIC"/>
  <p:tag name="MH_TYPE" val="Other"/>
  <p:tag name="MH_ORDER" val="8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7100100"/>
  <p:tag name="MH_LIBRARY" val="GRAPHIC"/>
  <p:tag name="MH_TYPE" val="Other"/>
  <p:tag name="MH_ORDER" val="9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7100100"/>
  <p:tag name="MH_LIBRARY" val="GRAPHIC"/>
  <p:tag name="MH_TYPE" val="Other"/>
  <p:tag name="MH_ORDER" val="1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7174957"/>
  <p:tag name="MH_LIBRARY" val="GRAPHIC"/>
  <p:tag name="MH_TYPE" val="SubTitle"/>
  <p:tag name="MH_ORDER" val="4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7100100"/>
  <p:tag name="MH_LIBRARY" val="GRAPHIC"/>
  <p:tag name="MH_TYPE" val="Other"/>
  <p:tag name="MH_ORDER" val="1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7100100"/>
  <p:tag name="MH_LIBRARY" val="GRAPHIC"/>
  <p:tag name="MH_TYPE" val="Other"/>
  <p:tag name="MH_ORDER" val="1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7100100"/>
  <p:tag name="MH_LIBRARY" val="GRAPHIC"/>
  <p:tag name="MH_TYPE" val="Other"/>
  <p:tag name="MH_ORDER" val="13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7100100"/>
  <p:tag name="MH_LIBRARY" val="GRAPHIC"/>
  <p:tag name="MH_TYPE" val="Other"/>
  <p:tag name="MH_ORDER" val="1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7100100"/>
  <p:tag name="MH_LIBRARY" val="GRAPHIC"/>
  <p:tag name="MH_TYPE" val="Other"/>
  <p:tag name="MH_ORDER" val="15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7100100"/>
  <p:tag name="MH_LIBRARY" val="GRAPHIC"/>
  <p:tag name="MH_TYPE" val="Other"/>
  <p:tag name="MH_ORDER" val="16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7100100"/>
  <p:tag name="MH_LIBRARY" val="GRAPHIC"/>
  <p:tag name="MH_TYPE" val="Other"/>
  <p:tag name="MH_ORDER" val="3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7100208"/>
  <p:tag name="MH_LIBRARY" val="GRAPHIC"/>
  <p:tag name="MH_TYPE" val="Text"/>
  <p:tag name="MH_ORDER" val="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164740"/>
  <p:tag name="MH_LIBRARY" val="GRAPHIC"/>
  <p:tag name="MH_ORDER" val="直接连接符 7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164740"/>
  <p:tag name="MH_LIBRARY" val="GRAPHIC"/>
  <p:tag name="MH_ORDER" val="直接连接符 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7174957"/>
  <p:tag name="MH_LIBRARY" val="GRAPHIC"/>
  <p:tag name="MH_TYPE" val="Text"/>
  <p:tag name="MH_ORDER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164740"/>
  <p:tag name="MH_LIBRARY" val="GRAPHIC"/>
  <p:tag name="MH_ORDER" val="任意多边形 15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164740"/>
  <p:tag name="MH_LIBRARY" val="GRAPHIC"/>
  <p:tag name="MH_ORDER" val="TextBox 3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7172926"/>
  <p:tag name="MH_LIBRARY" val="GRAPHIC"/>
  <p:tag name="MH_TYPE" val="SubTitle"/>
  <p:tag name="MH_ORDER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7172926"/>
  <p:tag name="MH_LIBRARY" val="GRAPHIC"/>
  <p:tag name="MH_TYPE" val="Other"/>
  <p:tag name="MH_ORDER" val="16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7172926"/>
  <p:tag name="MH_LIBRARY" val="GRAPHIC"/>
  <p:tag name="MH_TYPE" val="SubTitle"/>
  <p:tag name="MH_ORDER" val="3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7172926"/>
  <p:tag name="MH_LIBRARY" val="GRAPHIC"/>
  <p:tag name="MH_TYPE" val="Other"/>
  <p:tag name="MH_ORDER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7172926"/>
  <p:tag name="MH_LIBRARY" val="GRAPHIC"/>
  <p:tag name="MH_TYPE" val="Other"/>
  <p:tag name="MH_ORDER" val="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7172926"/>
  <p:tag name="MH_LIBRARY" val="GRAPHIC"/>
  <p:tag name="MH_TYPE" val="Other"/>
  <p:tag name="MH_ORDER" val="3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7172926"/>
  <p:tag name="MH_LIBRARY" val="GRAPHIC"/>
  <p:tag name="MH_TYPE" val="Other"/>
  <p:tag name="MH_ORDER" val="4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7172926"/>
  <p:tag name="MH_LIBRARY" val="GRAPHIC"/>
  <p:tag name="MH_TYPE" val="Other"/>
  <p:tag name="MH_ORDER" val="5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7">
      <a:majorFont>
        <a:latin typeface="Impact"/>
        <a:ea typeface="黑体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7">
      <a:majorFont>
        <a:latin typeface="Impact"/>
        <a:ea typeface="黑体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主题​​">
  <a:themeElements>
    <a:clrScheme name="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​​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Office 主题​​">
  <a:themeElements>
    <a:clrScheme name="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​​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Office 主题​​">
  <a:themeElements>
    <a:clrScheme name="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​​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A000120150407A16KPBG</Template>
  <TotalTime>6557</TotalTime>
  <Words>938</Words>
  <Application>Microsoft Office PowerPoint</Application>
  <PresentationFormat>全屏显示(16:10)</PresentationFormat>
  <Paragraphs>214</Paragraphs>
  <Slides>27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5</vt:i4>
      </vt:variant>
      <vt:variant>
        <vt:lpstr>幻灯片标题</vt:lpstr>
      </vt:variant>
      <vt:variant>
        <vt:i4>27</vt:i4>
      </vt:variant>
    </vt:vector>
  </HeadingPairs>
  <TitlesOfParts>
    <vt:vector size="32" baseType="lpstr">
      <vt:lpstr>Office 主题​​</vt:lpstr>
      <vt:lpstr>1_Office 主题​​</vt:lpstr>
      <vt:lpstr>3_Office 主题​​</vt:lpstr>
      <vt:lpstr>5_Office 主题​​</vt:lpstr>
      <vt:lpstr>6_Office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模板</dc:title>
  <dc:creator>yibin.liu@gtafe.com</dc:creator>
  <cp:lastModifiedBy>user</cp:lastModifiedBy>
  <cp:revision>620</cp:revision>
  <dcterms:created xsi:type="dcterms:W3CDTF">2012-10-24T15:54:32Z</dcterms:created>
  <dcterms:modified xsi:type="dcterms:W3CDTF">2018-05-29T01:40:46Z</dcterms:modified>
</cp:coreProperties>
</file>